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8" r:id="rId2"/>
    <p:sldId id="309" r:id="rId3"/>
    <p:sldId id="315" r:id="rId4"/>
    <p:sldId id="311" r:id="rId5"/>
    <p:sldId id="368" r:id="rId6"/>
    <p:sldId id="356" r:id="rId7"/>
    <p:sldId id="364" r:id="rId8"/>
    <p:sldId id="362" r:id="rId9"/>
    <p:sldId id="357" r:id="rId10"/>
    <p:sldId id="361" r:id="rId11"/>
    <p:sldId id="408" r:id="rId12"/>
    <p:sldId id="409" r:id="rId13"/>
    <p:sldId id="371" r:id="rId14"/>
    <p:sldId id="396" r:id="rId15"/>
    <p:sldId id="397" r:id="rId16"/>
    <p:sldId id="399" r:id="rId17"/>
    <p:sldId id="398" r:id="rId18"/>
    <p:sldId id="400" r:id="rId19"/>
    <p:sldId id="404" r:id="rId20"/>
    <p:sldId id="405" r:id="rId21"/>
    <p:sldId id="349" r:id="rId22"/>
    <p:sldId id="350" r:id="rId23"/>
    <p:sldId id="351" r:id="rId24"/>
    <p:sldId id="355" r:id="rId25"/>
    <p:sldId id="353" r:id="rId26"/>
    <p:sldId id="352" r:id="rId27"/>
    <p:sldId id="394" r:id="rId28"/>
    <p:sldId id="395" r:id="rId29"/>
    <p:sldId id="415" r:id="rId30"/>
    <p:sldId id="411" r:id="rId31"/>
    <p:sldId id="410" r:id="rId32"/>
    <p:sldId id="414" r:id="rId33"/>
    <p:sldId id="346" r:id="rId34"/>
    <p:sldId id="376" r:id="rId35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77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89A45-ACDF-4977-940A-119F11128CB5}" type="datetimeFigureOut">
              <a:rPr lang="es-AR" smtClean="0"/>
              <a:t>6/12/2020</a:t>
            </a:fld>
            <a:endParaRPr lang="es-A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9A154-5205-40D8-A314-5CE05E9A7D3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89729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29403-2434-4942-8537-247D6FB28E24}" type="datetimeFigureOut">
              <a:rPr lang="es-AR" smtClean="0"/>
              <a:t>6/12/2020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2CB47-A167-4DC4-AB5E-1CE21BB04B1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19954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3571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9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9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643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10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10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538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11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11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264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12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12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704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13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13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03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14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14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5001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15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15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0436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16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16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9775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17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17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1698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18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18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299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6061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19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19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2231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20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20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6011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21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21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825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22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22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9233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23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23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7113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24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24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9917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25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25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0293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26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26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1749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27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27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8686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28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28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845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176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29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29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8369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30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30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7112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31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31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4542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32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32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220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3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3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078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4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4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601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5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5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728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6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6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353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7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7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55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xmlns="" id="{2450CA15-9717-4B3B-BCA6-22EA2248B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F21C979-6BEA-4A11-803C-705C3FBDC029}" type="slidenum">
              <a:rPr lang="es-AR" altLang="es-ES"/>
              <a:pPr/>
              <a:t>8</a:t>
            </a:fld>
            <a:endParaRPr lang="es-AR" altLang="es-ES"/>
          </a:p>
        </p:txBody>
      </p:sp>
      <p:sp>
        <p:nvSpPr>
          <p:cNvPr id="97283" name="Marcador de imagen de diapositiva 1">
            <a:extLst>
              <a:ext uri="{FF2B5EF4-FFF2-40B4-BE49-F238E27FC236}">
                <a16:creationId xmlns:a16="http://schemas.microsoft.com/office/drawing/2014/main" xmlns="" id="{00D5C565-14E9-402A-945B-A71ECECC5B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1347788"/>
            <a:ext cx="6462712" cy="3636962"/>
          </a:xfrm>
          <a:ln/>
        </p:spPr>
      </p:sp>
      <p:sp>
        <p:nvSpPr>
          <p:cNvPr id="97284" name="Marcador de notas 2">
            <a:extLst>
              <a:ext uri="{FF2B5EF4-FFF2-40B4-BE49-F238E27FC236}">
                <a16:creationId xmlns:a16="http://schemas.microsoft.com/office/drawing/2014/main" xmlns="" id="{01E9F6D9-E9A5-44FD-9E76-5918A88EB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474" y="5188187"/>
            <a:ext cx="5390934" cy="4243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/>
          <a:lstStyle/>
          <a:p>
            <a:pPr eaLnBrk="1" hangingPunct="1"/>
            <a:endParaRPr lang="es-ES" altLang="es-ES"/>
          </a:p>
        </p:txBody>
      </p:sp>
      <p:sp>
        <p:nvSpPr>
          <p:cNvPr id="97285" name="Marcador de número de diapositiva 3">
            <a:extLst>
              <a:ext uri="{FF2B5EF4-FFF2-40B4-BE49-F238E27FC236}">
                <a16:creationId xmlns:a16="http://schemas.microsoft.com/office/drawing/2014/main" xmlns="" id="{B64F011E-4081-4385-9640-273D3240E3CB}"/>
              </a:ext>
            </a:extLst>
          </p:cNvPr>
          <p:cNvSpPr txBox="1">
            <a:spLocks noGrp="1"/>
          </p:cNvSpPr>
          <p:nvPr/>
        </p:nvSpPr>
        <p:spPr bwMode="auto">
          <a:xfrm>
            <a:off x="3815825" y="10238483"/>
            <a:ext cx="2920483" cy="54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3" tIns="46210" rIns="92423" bIns="46210" anchor="b"/>
          <a:lstStyle>
            <a:lvl1pPr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651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8DB5F38-2983-457E-8AA3-EF91D9AD0F11}" type="slidenum">
              <a:rPr lang="es-AR" altLang="es-AR" sz="1200">
                <a:cs typeface="Arial" panose="020B0604020202020204" pitchFamily="34" charset="0"/>
              </a:rPr>
              <a:pPr algn="r" eaLnBrk="1" hangingPunct="1"/>
              <a:t>8</a:t>
            </a:fld>
            <a:endParaRPr lang="es-AR" altLang="es-A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371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 userDrawn="1"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891953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264" y="345708"/>
            <a:ext cx="3351650" cy="13276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3987264" y="488115"/>
            <a:ext cx="2503846" cy="1097428"/>
          </a:xfrm>
          <a:prstGeom prst="rect">
            <a:avLst/>
          </a:prstGeom>
        </p:spPr>
      </p:pic>
      <p:sp>
        <p:nvSpPr>
          <p:cNvPr id="28" name="Date Placeholder 3"/>
          <p:cNvSpPr>
            <a:spLocks noGrp="1"/>
          </p:cNvSpPr>
          <p:nvPr>
            <p:ph type="dt" sz="half" idx="10"/>
          </p:nvPr>
        </p:nvSpPr>
        <p:spPr>
          <a:xfrm>
            <a:off x="10510999" y="6630355"/>
            <a:ext cx="872657" cy="143315"/>
          </a:xfrm>
        </p:spPr>
        <p:txBody>
          <a:bodyPr/>
          <a:lstStyle/>
          <a:p>
            <a:fld id="{3C9B6FE3-22EB-47D4-9952-629B5C478968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219" y="6630355"/>
            <a:ext cx="420805" cy="14331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30" name="Subtitle 2"/>
          <p:cNvSpPr txBox="1">
            <a:spLocks/>
          </p:cNvSpPr>
          <p:nvPr userDrawn="1"/>
        </p:nvSpPr>
        <p:spPr>
          <a:xfrm>
            <a:off x="0" y="5325323"/>
            <a:ext cx="12192000" cy="1563621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dirty="0"/>
              <a:t>Auspician</a:t>
            </a:r>
          </a:p>
          <a:p>
            <a:pPr algn="l"/>
            <a:endParaRPr lang="es-ES" sz="1100" dirty="0"/>
          </a:p>
          <a:p>
            <a:pPr algn="l"/>
            <a:r>
              <a:rPr lang="es-ES" dirty="0"/>
              <a:t>Acompañan</a:t>
            </a:r>
            <a:endParaRPr lang="en-US" dirty="0"/>
          </a:p>
        </p:txBody>
      </p:sp>
      <p:pic>
        <p:nvPicPr>
          <p:cNvPr id="31" name="Imagen 3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91" y="5455461"/>
            <a:ext cx="1464811" cy="723789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909" y="5395401"/>
            <a:ext cx="1332761" cy="799657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278" y="5257186"/>
            <a:ext cx="1026233" cy="1026233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66" y="6249461"/>
            <a:ext cx="494653" cy="557962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980" y="6179250"/>
            <a:ext cx="1763634" cy="649961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175" y="5325323"/>
            <a:ext cx="1724985" cy="862492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55" y="6249461"/>
            <a:ext cx="1112492" cy="5805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DC31-98E9-42AF-8803-99659E026758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2D27D-B893-4A11-A93E-8A32FF617A5F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33A-5916-4271-A739-0D1BCB59C568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D25A-8F80-4D2A-B0CD-1934961D6A28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34064-5642-4488-9628-A282803C530D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CA55-25CB-4602-A7D7-C9105C1C7338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5D16-151B-4741-9CB0-13FB0D274277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4A614-A40D-45B5-AFF4-0019FA38841E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 con logoti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47791" y="1215701"/>
            <a:ext cx="5473148" cy="379276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5FAA74F-DE92-4414-B0C7-466184CBCC99}"/>
              </a:ext>
            </a:extLst>
          </p:cNvPr>
          <p:cNvSpPr/>
          <p:nvPr userDrawn="1"/>
        </p:nvSpPr>
        <p:spPr>
          <a:xfrm>
            <a:off x="516833" y="404813"/>
            <a:ext cx="7407967" cy="13104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Marcador de texto 9">
            <a:extLst>
              <a:ext uri="{FF2B5EF4-FFF2-40B4-BE49-F238E27FC236}">
                <a16:creationId xmlns:a16="http://schemas.microsoft.com/office/drawing/2014/main" xmlns="" id="{D9D4896A-B348-4A66-B8A4-5E68BBCC49E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6834" y="4994589"/>
            <a:ext cx="7407967" cy="1863410"/>
          </a:xfrm>
          <a:solidFill>
            <a:srgbClr val="0070C0"/>
          </a:solidFill>
        </p:spPr>
        <p:txBody>
          <a:bodyPr tIns="90000" bIns="90000" rtlCol="0" anchor="ctr" anchorCtr="0">
            <a:noAutofit/>
          </a:bodyPr>
          <a:lstStyle>
            <a:lvl1pPr marL="0" indent="0" algn="ctr">
              <a:spcBef>
                <a:spcPts val="600"/>
              </a:spcBef>
              <a:buNone/>
              <a:defRPr sz="28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800">
                <a:solidFill>
                  <a:schemeClr val="bg1"/>
                </a:solidFill>
              </a:defRPr>
            </a:lvl2pPr>
            <a:lvl3pPr marL="914400" indent="0" algn="ctr">
              <a:buNone/>
              <a:defRPr sz="2800">
                <a:solidFill>
                  <a:schemeClr val="bg1"/>
                </a:solidFill>
              </a:defRPr>
            </a:lvl3pPr>
            <a:lvl4pPr marL="1371600" indent="0" algn="ctr">
              <a:buNone/>
              <a:defRPr sz="2800">
                <a:solidFill>
                  <a:schemeClr val="bg1"/>
                </a:solidFill>
              </a:defRPr>
            </a:lvl4pPr>
            <a:lvl5pPr marL="1828800" indent="0" algn="ctr"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 dirty="0"/>
              <a:t>Editar patrón</a:t>
            </a:r>
            <a:br>
              <a:rPr lang="es-ES" noProof="0" dirty="0"/>
            </a:br>
            <a:r>
              <a:rPr lang="es-ES" noProof="0" dirty="0"/>
              <a:t>estilos de texto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0824308D-CE80-4FF7-81BB-AFBECF7EA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834" y="1212364"/>
            <a:ext cx="7407965" cy="3782225"/>
          </a:xfrm>
          <a:solidFill>
            <a:schemeClr val="bg1"/>
          </a:solidFill>
        </p:spPr>
        <p:txBody>
          <a:bodyPr tIns="72000" bIns="216000" rtlCol="0" anchor="b">
            <a:normAutofit/>
          </a:bodyPr>
          <a:lstStyle>
            <a:lvl1pPr algn="ctr">
              <a:lnSpc>
                <a:spcPct val="85000"/>
              </a:lnSpc>
              <a:defRPr lang="ru-RU" sz="6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s-ES" noProof="0" dirty="0"/>
              <a:t>HAGA CLIC PARA EDITAR EL TÍTULO</a:t>
            </a:r>
          </a:p>
        </p:txBody>
      </p:sp>
    </p:spTree>
    <p:extLst>
      <p:ext uri="{BB962C8B-B14F-4D97-AF65-F5344CB8AC3E}">
        <p14:creationId xmlns:p14="http://schemas.microsoft.com/office/powerpoint/2010/main" val="12426793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 con logoti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E8D30891-044A-4B6F-9E44-2C5CD52CAE5A}"/>
              </a:ext>
            </a:extLst>
          </p:cNvPr>
          <p:cNvSpPr/>
          <p:nvPr userDrawn="1"/>
        </p:nvSpPr>
        <p:spPr>
          <a:xfrm>
            <a:off x="4117848" y="0"/>
            <a:ext cx="8074152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70061FC-03E6-461D-AD5E-F586206AB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2839695"/>
            <a:ext cx="5879592" cy="2113385"/>
          </a:xfrm>
          <a:solidFill>
            <a:schemeClr val="tx1"/>
          </a:solidFill>
        </p:spPr>
        <p:txBody>
          <a:bodyPr lIns="432000" tIns="1332000" rIns="288000" bIns="1188000" rtlCol="0">
            <a:normAutofit/>
          </a:bodyPr>
          <a:lstStyle>
            <a:lvl1pPr>
              <a:defRPr lang="ru-RU" sz="6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2F291F5-706F-4B04-9757-B8F1D883D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3" name="Marcador de texto 10">
            <a:extLst>
              <a:ext uri="{FF2B5EF4-FFF2-40B4-BE49-F238E27FC236}">
                <a16:creationId xmlns:a16="http://schemas.microsoft.com/office/drawing/2014/main" xmlns="" id="{C5CBDFFE-A853-4C67-8FC4-53F81449E8B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9788" y="5158018"/>
            <a:ext cx="5879592" cy="899882"/>
          </a:xfrm>
          <a:solidFill>
            <a:schemeClr val="tx1"/>
          </a:solidFill>
        </p:spPr>
        <p:txBody>
          <a:bodyPr lIns="432000" tIns="144000" rIns="144000" bIns="144000" rtlCol="0" anchor="ctr" anchorCtr="0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80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6000">
                <a:solidFill>
                  <a:schemeClr val="bg2"/>
                </a:solidFill>
                <a:latin typeface="+mj-lt"/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xmlns="" id="{ABA6C74E-3778-471F-9477-D823F7D6AC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" name="Rectángulo 6" descr="Forma rectangular">
            <a:extLst>
              <a:ext uri="{FF2B5EF4-FFF2-40B4-BE49-F238E27FC236}">
                <a16:creationId xmlns:a16="http://schemas.microsoft.com/office/drawing/2014/main" xmlns="" id="{34F9E77E-D12E-44C4-BDFA-352E61E1D14C}"/>
              </a:ext>
            </a:extLst>
          </p:cNvPr>
          <p:cNvSpPr/>
          <p:nvPr userDrawn="1"/>
        </p:nvSpPr>
        <p:spPr>
          <a:xfrm>
            <a:off x="1266000" y="4956850"/>
            <a:ext cx="1092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0" name="Rectángulo 6" descr="Forma rectangular">
            <a:extLst>
              <a:ext uri="{FF2B5EF4-FFF2-40B4-BE49-F238E27FC236}">
                <a16:creationId xmlns:a16="http://schemas.microsoft.com/office/drawing/2014/main" xmlns="" id="{4C5077D8-7618-454B-9F54-DDC6AF1C8BE9}"/>
              </a:ext>
            </a:extLst>
          </p:cNvPr>
          <p:cNvSpPr/>
          <p:nvPr userDrawn="1"/>
        </p:nvSpPr>
        <p:spPr>
          <a:xfrm>
            <a:off x="839789" y="4953080"/>
            <a:ext cx="426211" cy="2087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738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E3F6-148C-4836-A86C-5C9E604AE9C9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45289" y="6492875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imagen izquierda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17D975D9-06B9-4C78-AD70-6CDDD6598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8722" y="2193928"/>
            <a:ext cx="4405067" cy="1325563"/>
          </a:xfrm>
        </p:spPr>
        <p:txBody>
          <a:bodyPr lIns="0" tIns="0" rIns="0" bIns="0" rtlCol="0" anchor="b" anchorCtr="0">
            <a:normAutofit/>
          </a:bodyPr>
          <a:lstStyle>
            <a:lvl1pPr>
              <a:defRPr sz="3600" b="1"/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20" name="Marcador de texto 2">
            <a:extLst>
              <a:ext uri="{FF2B5EF4-FFF2-40B4-BE49-F238E27FC236}">
                <a16:creationId xmlns:a16="http://schemas.microsoft.com/office/drawing/2014/main" xmlns="" id="{F8424E24-3E04-4F28-8CE4-6A2078198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8722" y="3937409"/>
            <a:ext cx="4412151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1" name="Marcador de posición de texto 2">
            <a:extLst>
              <a:ext uri="{FF2B5EF4-FFF2-40B4-BE49-F238E27FC236}">
                <a16:creationId xmlns:a16="http://schemas.microsoft.com/office/drawing/2014/main" xmlns="" id="{5AA4AD4A-8E8A-4E95-9E11-6FE9B001838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958722" y="4669416"/>
            <a:ext cx="4405066" cy="1159884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2" name="Marcador de posición de imagen 7">
            <a:extLst>
              <a:ext uri="{FF2B5EF4-FFF2-40B4-BE49-F238E27FC236}">
                <a16:creationId xmlns:a16="http://schemas.microsoft.com/office/drawing/2014/main" xmlns="" id="{D8E759F5-A035-4785-8820-32AD1B0FD0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028700"/>
            <a:ext cx="6103084" cy="480060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3" name="Marcador de posición de imagen 13">
            <a:extLst>
              <a:ext uri="{FF2B5EF4-FFF2-40B4-BE49-F238E27FC236}">
                <a16:creationId xmlns:a16="http://schemas.microsoft.com/office/drawing/2014/main" xmlns="" id="{027A9CD4-070D-43A3-88C7-FA9F42DA277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3409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1" name="Rectángulo 22" descr="Forma rectangular">
            <a:extLst>
              <a:ext uri="{FF2B5EF4-FFF2-40B4-BE49-F238E27FC236}">
                <a16:creationId xmlns:a16="http://schemas.microsoft.com/office/drawing/2014/main" xmlns="" id="{7BAA7414-D7E1-4BB4-98C3-E169FD560880}"/>
              </a:ext>
            </a:extLst>
          </p:cNvPr>
          <p:cNvSpPr/>
          <p:nvPr userDrawn="1"/>
        </p:nvSpPr>
        <p:spPr>
          <a:xfrm>
            <a:off x="6102067" y="3654638"/>
            <a:ext cx="4824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093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imagen derecha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095993"/>
            <a:ext cx="5242160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Marcador de posición de texto 2">
            <a:extLst>
              <a:ext uri="{FF2B5EF4-FFF2-40B4-BE49-F238E27FC236}">
                <a16:creationId xmlns:a16="http://schemas.microsoft.com/office/drawing/2014/main" xmlns="" id="{1F5FB13D-D6DC-4762-A443-A1E33781FA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62258" y="3828000"/>
            <a:ext cx="5233742" cy="2175392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91821"/>
            <a:ext cx="5262327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BDF13B40-70E6-4C5A-858B-DC39631DE0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59600" y="0"/>
            <a:ext cx="4370388" cy="6057900"/>
          </a:xfrm>
        </p:spPr>
        <p:txBody>
          <a:bodyPr tIns="756000" rIns="72000"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4" name="Rectángulo 9" descr="Forma rectangular">
            <a:extLst>
              <a:ext uri="{FF2B5EF4-FFF2-40B4-BE49-F238E27FC236}">
                <a16:creationId xmlns:a16="http://schemas.microsoft.com/office/drawing/2014/main" xmlns="" id="{A7050B34-5735-49CB-A564-B50456B9E4D8}"/>
              </a:ext>
            </a:extLst>
          </p:cNvPr>
          <p:cNvSpPr/>
          <p:nvPr userDrawn="1"/>
        </p:nvSpPr>
        <p:spPr>
          <a:xfrm>
            <a:off x="0" y="2816577"/>
            <a:ext cx="34272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1156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imagen izquierda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18" descr="Forma rectangular">
            <a:extLst>
              <a:ext uri="{FF2B5EF4-FFF2-40B4-BE49-F238E27FC236}">
                <a16:creationId xmlns:a16="http://schemas.microsoft.com/office/drawing/2014/main" xmlns="" id="{D2154103-FC4F-4381-B8F8-EBD2FE883B77}"/>
              </a:ext>
            </a:extLst>
          </p:cNvPr>
          <p:cNvSpPr/>
          <p:nvPr userDrawn="1"/>
        </p:nvSpPr>
        <p:spPr>
          <a:xfrm>
            <a:off x="-1" y="2816577"/>
            <a:ext cx="8550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Marcador de posición de imagen 7">
            <a:extLst>
              <a:ext uri="{FF2B5EF4-FFF2-40B4-BE49-F238E27FC236}">
                <a16:creationId xmlns:a16="http://schemas.microsoft.com/office/drawing/2014/main" xmlns="" id="{7BF30168-0B34-44BC-AACE-89DE62358C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8200" y="765174"/>
            <a:ext cx="4429125" cy="6092825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79061" y="1391821"/>
            <a:ext cx="5252202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24423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xmlns="" id="{BEB1C6EE-FA97-4634-A102-9B45058E9E25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107591" y="3203259"/>
            <a:ext cx="5223672" cy="2880344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2135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iconos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posición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721639"/>
            <a:ext cx="4405067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Marcador de posición de texto 2">
            <a:extLst>
              <a:ext uri="{FF2B5EF4-FFF2-40B4-BE49-F238E27FC236}">
                <a16:creationId xmlns:a16="http://schemas.microsoft.com/office/drawing/2014/main" xmlns="" id="{1F5FB13D-D6DC-4762-A443-A1E33781FA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284490" y="1648384"/>
            <a:ext cx="4955429" cy="386922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1985383"/>
            <a:ext cx="4422014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BDF13B40-70E6-4C5A-858B-DC39631DE0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295403" y="1303786"/>
            <a:ext cx="731520" cy="73152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4" name="Marcador de posición de imagen 7">
            <a:extLst>
              <a:ext uri="{FF2B5EF4-FFF2-40B4-BE49-F238E27FC236}">
                <a16:creationId xmlns:a16="http://schemas.microsoft.com/office/drawing/2014/main" xmlns="" id="{0AFA18C9-04D0-44DF-808A-2C34FCE9E7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95403" y="4838737"/>
            <a:ext cx="731520" cy="73152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5" name="Marcador de posición de imagen 7">
            <a:extLst>
              <a:ext uri="{FF2B5EF4-FFF2-40B4-BE49-F238E27FC236}">
                <a16:creationId xmlns:a16="http://schemas.microsoft.com/office/drawing/2014/main" xmlns="" id="{6588C383-1FFC-421F-B64D-C20A8FF1D91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295403" y="3660420"/>
            <a:ext cx="731520" cy="73152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6" name="Marcador de posición de imagen 7">
            <a:extLst>
              <a:ext uri="{FF2B5EF4-FFF2-40B4-BE49-F238E27FC236}">
                <a16:creationId xmlns:a16="http://schemas.microsoft.com/office/drawing/2014/main" xmlns="" id="{41C4D3D8-E6E7-4E66-B661-6F7F594B2B8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295403" y="2482103"/>
            <a:ext cx="731520" cy="73152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posición de texto 2">
            <a:extLst>
              <a:ext uri="{FF2B5EF4-FFF2-40B4-BE49-F238E27FC236}">
                <a16:creationId xmlns:a16="http://schemas.microsoft.com/office/drawing/2014/main" xmlns="" id="{F0D239C0-D332-4295-B0D2-EE7E153AEF85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6284490" y="1026327"/>
            <a:ext cx="4955429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8" name="Marcador de posición de texto 2">
            <a:extLst>
              <a:ext uri="{FF2B5EF4-FFF2-40B4-BE49-F238E27FC236}">
                <a16:creationId xmlns:a16="http://schemas.microsoft.com/office/drawing/2014/main" xmlns="" id="{3F24AAA0-C33F-4C49-B5BA-CCA4DF164082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284490" y="5186182"/>
            <a:ext cx="4955429" cy="386922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9" name="Marcador de posición de texto 2">
            <a:extLst>
              <a:ext uri="{FF2B5EF4-FFF2-40B4-BE49-F238E27FC236}">
                <a16:creationId xmlns:a16="http://schemas.microsoft.com/office/drawing/2014/main" xmlns="" id="{F15EA430-9504-4CC7-90B9-8BAC49418BCE}"/>
              </a:ext>
            </a:extLst>
          </p:cNvPr>
          <p:cNvSpPr>
            <a:spLocks noGrp="1"/>
          </p:cNvSpPr>
          <p:nvPr>
            <p:ph type="body" idx="23"/>
          </p:nvPr>
        </p:nvSpPr>
        <p:spPr>
          <a:xfrm>
            <a:off x="6284490" y="4564125"/>
            <a:ext cx="4955429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0" name="Marcador de posición de texto 2">
            <a:extLst>
              <a:ext uri="{FF2B5EF4-FFF2-40B4-BE49-F238E27FC236}">
                <a16:creationId xmlns:a16="http://schemas.microsoft.com/office/drawing/2014/main" xmlns="" id="{2452F643-0A90-42B8-A436-966F84D9136B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6284490" y="4006916"/>
            <a:ext cx="4955429" cy="386922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1" name="Marcador de posición de texto 2">
            <a:extLst>
              <a:ext uri="{FF2B5EF4-FFF2-40B4-BE49-F238E27FC236}">
                <a16:creationId xmlns:a16="http://schemas.microsoft.com/office/drawing/2014/main" xmlns="" id="{08A7C240-D1B7-4005-B9AF-81E3B026A242}"/>
              </a:ext>
            </a:extLst>
          </p:cNvPr>
          <p:cNvSpPr>
            <a:spLocks noGrp="1"/>
          </p:cNvSpPr>
          <p:nvPr>
            <p:ph type="body" idx="25"/>
          </p:nvPr>
        </p:nvSpPr>
        <p:spPr>
          <a:xfrm>
            <a:off x="6284490" y="3384859"/>
            <a:ext cx="4955429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2" name="Marcador de posición de texto 2">
            <a:extLst>
              <a:ext uri="{FF2B5EF4-FFF2-40B4-BE49-F238E27FC236}">
                <a16:creationId xmlns:a16="http://schemas.microsoft.com/office/drawing/2014/main" xmlns="" id="{6E6F2B4F-B958-4180-9985-068471C0E34E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6284490" y="2827650"/>
            <a:ext cx="4955429" cy="386922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3" name="Marcador de texto 2">
            <a:extLst>
              <a:ext uri="{FF2B5EF4-FFF2-40B4-BE49-F238E27FC236}">
                <a16:creationId xmlns:a16="http://schemas.microsoft.com/office/drawing/2014/main" xmlns="" id="{09A84110-1CE1-45A4-BFE9-E44A4D9F4FF5}"/>
              </a:ext>
            </a:extLst>
          </p:cNvPr>
          <p:cNvSpPr>
            <a:spLocks noGrp="1"/>
          </p:cNvSpPr>
          <p:nvPr>
            <p:ph type="body" idx="27"/>
          </p:nvPr>
        </p:nvSpPr>
        <p:spPr>
          <a:xfrm>
            <a:off x="6284490" y="2205593"/>
            <a:ext cx="4955429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4" name="Rectángulo 13" descr="Forma rectangular">
            <a:extLst>
              <a:ext uri="{FF2B5EF4-FFF2-40B4-BE49-F238E27FC236}">
                <a16:creationId xmlns:a16="http://schemas.microsoft.com/office/drawing/2014/main" xmlns="" id="{4553F3B7-CCC3-488E-B551-867E00CF0DB6}"/>
              </a:ext>
            </a:extLst>
          </p:cNvPr>
          <p:cNvSpPr/>
          <p:nvPr userDrawn="1"/>
        </p:nvSpPr>
        <p:spPr>
          <a:xfrm>
            <a:off x="0" y="3442217"/>
            <a:ext cx="3438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9485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ordenador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 descr="Forma rectangular">
            <a:extLst>
              <a:ext uri="{FF2B5EF4-FFF2-40B4-BE49-F238E27FC236}">
                <a16:creationId xmlns:a16="http://schemas.microsoft.com/office/drawing/2014/main" xmlns="" id="{0348B992-DA91-41CC-A9C7-B1E6405BB768}"/>
              </a:ext>
            </a:extLst>
          </p:cNvPr>
          <p:cNvSpPr/>
          <p:nvPr userDrawn="1"/>
        </p:nvSpPr>
        <p:spPr>
          <a:xfrm>
            <a:off x="1" y="3120256"/>
            <a:ext cx="957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64" y="871857"/>
            <a:ext cx="5076191" cy="5114286"/>
          </a:xfrm>
          <a:prstGeom prst="rect">
            <a:avLst/>
          </a:prstGeom>
        </p:spPr>
      </p:pic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17D975D9-06B9-4C78-AD70-6CDDD6598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8722" y="1656048"/>
            <a:ext cx="4405067" cy="1325563"/>
          </a:xfrm>
        </p:spPr>
        <p:txBody>
          <a:bodyPr lIns="0" tIns="0" rIns="0" bIns="0" rtlCol="0" anchor="b" anchorCtr="0">
            <a:normAutofit/>
          </a:bodyPr>
          <a:lstStyle>
            <a:lvl1pPr>
              <a:defRPr sz="3600" b="1"/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20" name="Marcador de texto 2">
            <a:extLst>
              <a:ext uri="{FF2B5EF4-FFF2-40B4-BE49-F238E27FC236}">
                <a16:creationId xmlns:a16="http://schemas.microsoft.com/office/drawing/2014/main" xmlns="" id="{F8424E24-3E04-4F28-8CE4-6A2078198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8722" y="3495781"/>
            <a:ext cx="4412151" cy="539496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1" name="Marcador de posición de texto 2">
            <a:extLst>
              <a:ext uri="{FF2B5EF4-FFF2-40B4-BE49-F238E27FC236}">
                <a16:creationId xmlns:a16="http://schemas.microsoft.com/office/drawing/2014/main" xmlns="" id="{5AA4AD4A-8E8A-4E95-9E11-6FE9B001838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942680" y="4179662"/>
            <a:ext cx="4405066" cy="1159884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2" name="Marcador de posición de imagen 7">
            <a:extLst>
              <a:ext uri="{FF2B5EF4-FFF2-40B4-BE49-F238E27FC236}">
                <a16:creationId xmlns:a16="http://schemas.microsoft.com/office/drawing/2014/main" xmlns="" id="{D8E759F5-A035-4785-8820-32AD1B0FD0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84270" y="1243173"/>
            <a:ext cx="4387066" cy="2427874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3" name="Marcador de posición de imagen 13">
            <a:extLst>
              <a:ext uri="{FF2B5EF4-FFF2-40B4-BE49-F238E27FC236}">
                <a16:creationId xmlns:a16="http://schemas.microsoft.com/office/drawing/2014/main" xmlns="" id="{027A9CD4-070D-43A3-88C7-FA9F42DA277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3409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8555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imagen y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E252D122-994D-483A-BEAE-EB42A0E0961E}"/>
              </a:ext>
            </a:extLst>
          </p:cNvPr>
          <p:cNvSpPr/>
          <p:nvPr userDrawn="1"/>
        </p:nvSpPr>
        <p:spPr>
          <a:xfrm>
            <a:off x="3919728" y="-1"/>
            <a:ext cx="4352400" cy="18194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BDF13B40-70E6-4C5A-858B-DC39631DE0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299716"/>
            <a:ext cx="11352213" cy="3758184"/>
          </a:xfrm>
        </p:spPr>
        <p:txBody>
          <a:bodyPr tIns="756000" rIns="72000"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19728" y="0"/>
            <a:ext cx="4352544" cy="1737360"/>
          </a:xfrm>
          <a:noFill/>
        </p:spPr>
        <p:txBody>
          <a:bodyPr lIns="0" tIns="180000" rIns="0" bIns="0" rtlCol="0" anchor="ctr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2685A6CA-852E-4D31-8861-0347B4869D8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919728" y="1732572"/>
            <a:ext cx="4352400" cy="1404000"/>
          </a:xfrm>
          <a:solidFill>
            <a:schemeClr val="tx1"/>
          </a:solidFill>
        </p:spPr>
        <p:txBody>
          <a:bodyPr lIns="180000" tIns="360000" rIns="180000" bIns="0" rtlCol="0">
            <a:normAutofit/>
          </a:bodyPr>
          <a:lstStyle>
            <a:lvl1pPr marL="0" indent="0" algn="ctr">
              <a:buNone/>
              <a:defRPr sz="1800" b="1" i="0">
                <a:solidFill>
                  <a:schemeClr val="bg1"/>
                </a:solidFill>
              </a:defRPr>
            </a:lvl1pPr>
            <a:lvl2pPr marL="457200" indent="0">
              <a:buNone/>
              <a:defRPr i="1">
                <a:solidFill>
                  <a:schemeClr val="bg1"/>
                </a:solidFill>
              </a:defRPr>
            </a:lvl2pPr>
            <a:lvl3pPr>
              <a:defRPr i="1">
                <a:solidFill>
                  <a:schemeClr val="bg1"/>
                </a:solidFill>
              </a:defRPr>
            </a:lvl3pPr>
            <a:lvl4pPr>
              <a:defRPr i="1">
                <a:solidFill>
                  <a:schemeClr val="bg1"/>
                </a:solidFill>
              </a:defRPr>
            </a:lvl4pPr>
            <a:lvl5pPr>
              <a:defRPr i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Rectángulo 23" descr="Forma rectangular">
            <a:extLst>
              <a:ext uri="{FF2B5EF4-FFF2-40B4-BE49-F238E27FC236}">
                <a16:creationId xmlns:a16="http://schemas.microsoft.com/office/drawing/2014/main" xmlns="" id="{A5229D97-30B4-42B0-8D6E-5BE4A017D8F7}"/>
              </a:ext>
            </a:extLst>
          </p:cNvPr>
          <p:cNvSpPr/>
          <p:nvPr userDrawn="1"/>
        </p:nvSpPr>
        <p:spPr>
          <a:xfrm>
            <a:off x="4529021" y="1528090"/>
            <a:ext cx="7668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1681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contenido de tres blo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1740127"/>
            <a:ext cx="7800832" cy="939606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xmlns="" id="{1F5FB13D-D6DC-4762-A443-A1E33781FA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216020" y="4552664"/>
            <a:ext cx="2926080" cy="113535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617258"/>
            <a:ext cx="7800832" cy="594132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7" name="Marcador de texto 2">
            <a:extLst>
              <a:ext uri="{FF2B5EF4-FFF2-40B4-BE49-F238E27FC236}">
                <a16:creationId xmlns:a16="http://schemas.microsoft.com/office/drawing/2014/main" xmlns="" id="{F0D239C0-D332-4295-B0D2-EE7E153AEF8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216020" y="4002722"/>
            <a:ext cx="2926080" cy="46738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24" name="Marcador de posición de imagen 13">
            <a:extLst>
              <a:ext uri="{FF2B5EF4-FFF2-40B4-BE49-F238E27FC236}">
                <a16:creationId xmlns:a16="http://schemas.microsoft.com/office/drawing/2014/main" xmlns="" id="{6CFA9DC2-8816-4504-9E78-0D6A51A4ABB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3409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2C9DB526-D20B-406D-B9C4-1B2FE492237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2258" y="2780485"/>
            <a:ext cx="1188720" cy="1188720"/>
          </a:xfrm>
          <a:solidFill>
            <a:schemeClr val="bg2">
              <a:alpha val="50000"/>
            </a:schemeClr>
          </a:solidFill>
        </p:spPr>
        <p:txBody>
          <a:bodyPr lIns="0" tIns="0" rIns="0" bIns="0" rtlCol="0" anchor="ctr" anchorCtr="0">
            <a:normAutofit/>
          </a:bodyPr>
          <a:lstStyle>
            <a:lvl1pPr marL="0" indent="0" algn="ctr">
              <a:buNone/>
              <a:defRPr sz="70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 noProof="0" dirty="0"/>
              <a:t>1</a:t>
            </a:r>
          </a:p>
        </p:txBody>
      </p:sp>
      <p:sp>
        <p:nvSpPr>
          <p:cNvPr id="25" name="Marcador de posición de texto 2">
            <a:extLst>
              <a:ext uri="{FF2B5EF4-FFF2-40B4-BE49-F238E27FC236}">
                <a16:creationId xmlns:a16="http://schemas.microsoft.com/office/drawing/2014/main" xmlns="" id="{76963D45-FFEE-47B2-BF3C-EF83D09DA715}"/>
              </a:ext>
            </a:extLst>
          </p:cNvPr>
          <p:cNvSpPr>
            <a:spLocks noGrp="1"/>
          </p:cNvSpPr>
          <p:nvPr>
            <p:ph type="body" idx="29"/>
          </p:nvPr>
        </p:nvSpPr>
        <p:spPr>
          <a:xfrm>
            <a:off x="4834375" y="4552664"/>
            <a:ext cx="2926080" cy="113535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6" name="Marcador de texto 2">
            <a:extLst>
              <a:ext uri="{FF2B5EF4-FFF2-40B4-BE49-F238E27FC236}">
                <a16:creationId xmlns:a16="http://schemas.microsoft.com/office/drawing/2014/main" xmlns="" id="{F0C6A052-44FB-4766-A715-5F60A7AEF0AD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4834375" y="4002722"/>
            <a:ext cx="2926080" cy="46738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27" name="Marcador de texto 7">
            <a:extLst>
              <a:ext uri="{FF2B5EF4-FFF2-40B4-BE49-F238E27FC236}">
                <a16:creationId xmlns:a16="http://schemas.microsoft.com/office/drawing/2014/main" xmlns="" id="{26217025-86DB-4E40-9AE4-98C2F14CA8D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80613" y="2780485"/>
            <a:ext cx="1188720" cy="1188720"/>
          </a:xfrm>
          <a:solidFill>
            <a:schemeClr val="bg2">
              <a:alpha val="50000"/>
            </a:schemeClr>
          </a:solidFill>
        </p:spPr>
        <p:txBody>
          <a:bodyPr lIns="0" tIns="0" rIns="0" bIns="0" rtlCol="0" anchor="ctr" anchorCtr="0">
            <a:normAutofit/>
          </a:bodyPr>
          <a:lstStyle>
            <a:lvl1pPr marL="0" indent="0" algn="ctr">
              <a:buNone/>
              <a:defRPr sz="70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 noProof="0" dirty="0"/>
              <a:t>2</a:t>
            </a:r>
          </a:p>
        </p:txBody>
      </p:sp>
      <p:sp>
        <p:nvSpPr>
          <p:cNvPr id="28" name="Marcador de posición de texto 2">
            <a:extLst>
              <a:ext uri="{FF2B5EF4-FFF2-40B4-BE49-F238E27FC236}">
                <a16:creationId xmlns:a16="http://schemas.microsoft.com/office/drawing/2014/main" xmlns="" id="{5CDA6EA2-A642-4AE3-88FA-F776A7BE3CA8}"/>
              </a:ext>
            </a:extLst>
          </p:cNvPr>
          <p:cNvSpPr>
            <a:spLocks noGrp="1"/>
          </p:cNvSpPr>
          <p:nvPr>
            <p:ph type="body" idx="32"/>
          </p:nvPr>
        </p:nvSpPr>
        <p:spPr>
          <a:xfrm>
            <a:off x="8452731" y="4552664"/>
            <a:ext cx="2926080" cy="113535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FCF657BA-97D6-465F-8436-31FB0B884C8B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8452731" y="4002722"/>
            <a:ext cx="2926080" cy="46738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30" name="Marcador de texto 7">
            <a:extLst>
              <a:ext uri="{FF2B5EF4-FFF2-40B4-BE49-F238E27FC236}">
                <a16:creationId xmlns:a16="http://schemas.microsoft.com/office/drawing/2014/main" xmlns="" id="{CBAA4180-32A5-4A82-BFBA-8673723FAAE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098969" y="2780485"/>
            <a:ext cx="1188720" cy="1188720"/>
          </a:xfrm>
          <a:solidFill>
            <a:schemeClr val="bg2">
              <a:alpha val="50000"/>
            </a:schemeClr>
          </a:solidFill>
        </p:spPr>
        <p:txBody>
          <a:bodyPr lIns="0" tIns="0" rIns="0" bIns="0" rtlCol="0" anchor="ctr" anchorCtr="0">
            <a:normAutofit/>
          </a:bodyPr>
          <a:lstStyle>
            <a:lvl1pPr marL="0" indent="0" algn="ctr">
              <a:buNone/>
              <a:defRPr sz="70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 noProof="0" dirty="0"/>
              <a:t>3</a:t>
            </a:r>
          </a:p>
        </p:txBody>
      </p:sp>
      <p:sp>
        <p:nvSpPr>
          <p:cNvPr id="18" name="Rectángulo 16" descr="Forma rectangular">
            <a:extLst>
              <a:ext uri="{FF2B5EF4-FFF2-40B4-BE49-F238E27FC236}">
                <a16:creationId xmlns:a16="http://schemas.microsoft.com/office/drawing/2014/main" xmlns="" id="{8F2E6E6B-AE50-42CD-844F-3408DB11EFCE}"/>
              </a:ext>
            </a:extLst>
          </p:cNvPr>
          <p:cNvSpPr/>
          <p:nvPr userDrawn="1"/>
        </p:nvSpPr>
        <p:spPr>
          <a:xfrm>
            <a:off x="0" y="1380173"/>
            <a:ext cx="5922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1373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núme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689555"/>
            <a:ext cx="4405067" cy="1737210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Marcador de posición de texto 2">
            <a:extLst>
              <a:ext uri="{FF2B5EF4-FFF2-40B4-BE49-F238E27FC236}">
                <a16:creationId xmlns:a16="http://schemas.microsoft.com/office/drawing/2014/main" xmlns="" id="{1F5FB13D-D6DC-4762-A443-A1E33781FA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284490" y="2620884"/>
            <a:ext cx="4955429" cy="808115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1904701"/>
            <a:ext cx="4422014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texto 2">
            <a:extLst>
              <a:ext uri="{FF2B5EF4-FFF2-40B4-BE49-F238E27FC236}">
                <a16:creationId xmlns:a16="http://schemas.microsoft.com/office/drawing/2014/main" xmlns="" id="{F0D239C0-D332-4295-B0D2-EE7E153AEF85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6284490" y="2107734"/>
            <a:ext cx="4955429" cy="43059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4" name="Marcador de texto 2">
            <a:extLst>
              <a:ext uri="{FF2B5EF4-FFF2-40B4-BE49-F238E27FC236}">
                <a16:creationId xmlns:a16="http://schemas.microsoft.com/office/drawing/2014/main" xmlns="" id="{260CEEAE-673F-4CB5-B22D-3567AE8002CC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6284489" y="976103"/>
            <a:ext cx="4955429" cy="1128424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7000" b="1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12.345 €</a:t>
            </a:r>
          </a:p>
        </p:txBody>
      </p:sp>
      <p:sp>
        <p:nvSpPr>
          <p:cNvPr id="25" name="Marcador de posición de texto 2">
            <a:extLst>
              <a:ext uri="{FF2B5EF4-FFF2-40B4-BE49-F238E27FC236}">
                <a16:creationId xmlns:a16="http://schemas.microsoft.com/office/drawing/2014/main" xmlns="" id="{B4825933-91D2-4FC0-BB9B-5D124BF9D51B}"/>
              </a:ext>
            </a:extLst>
          </p:cNvPr>
          <p:cNvSpPr>
            <a:spLocks noGrp="1"/>
          </p:cNvSpPr>
          <p:nvPr>
            <p:ph type="body" idx="29"/>
          </p:nvPr>
        </p:nvSpPr>
        <p:spPr>
          <a:xfrm>
            <a:off x="6284490" y="5321068"/>
            <a:ext cx="4955429" cy="548574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6" name="Marcador de posición de texto 2">
            <a:extLst>
              <a:ext uri="{FF2B5EF4-FFF2-40B4-BE49-F238E27FC236}">
                <a16:creationId xmlns:a16="http://schemas.microsoft.com/office/drawing/2014/main" xmlns="" id="{6D20445D-98AF-47B2-9FBD-AF19976FE079}"/>
              </a:ext>
            </a:extLst>
          </p:cNvPr>
          <p:cNvSpPr>
            <a:spLocks noGrp="1"/>
          </p:cNvSpPr>
          <p:nvPr>
            <p:ph type="body" idx="30"/>
          </p:nvPr>
        </p:nvSpPr>
        <p:spPr>
          <a:xfrm>
            <a:off x="6284490" y="4807915"/>
            <a:ext cx="4955429" cy="43059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7" name="Marcador de texto 2">
            <a:extLst>
              <a:ext uri="{FF2B5EF4-FFF2-40B4-BE49-F238E27FC236}">
                <a16:creationId xmlns:a16="http://schemas.microsoft.com/office/drawing/2014/main" xmlns="" id="{26B4ED62-0191-4136-BE3C-958CFAB7AC9B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284489" y="3676284"/>
            <a:ext cx="4955429" cy="1128424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7000" b="1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6.789 €</a:t>
            </a:r>
          </a:p>
        </p:txBody>
      </p:sp>
      <p:sp>
        <p:nvSpPr>
          <p:cNvPr id="15" name="Rectángulo 13" descr="Forma rectangular">
            <a:extLst>
              <a:ext uri="{FF2B5EF4-FFF2-40B4-BE49-F238E27FC236}">
                <a16:creationId xmlns:a16="http://schemas.microsoft.com/office/drawing/2014/main" xmlns="" id="{7A6E2CC8-AD16-49DE-83C6-DA0AA5063E1D}"/>
              </a:ext>
            </a:extLst>
          </p:cNvPr>
          <p:cNvSpPr/>
          <p:nvPr userDrawn="1"/>
        </p:nvSpPr>
        <p:spPr>
          <a:xfrm>
            <a:off x="-2" y="3341010"/>
            <a:ext cx="4374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5781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estadíst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A59A7BA7-C33A-4105-8F53-B8940C0A3F83}"/>
              </a:ext>
            </a:extLst>
          </p:cNvPr>
          <p:cNvSpPr/>
          <p:nvPr userDrawn="1"/>
        </p:nvSpPr>
        <p:spPr>
          <a:xfrm>
            <a:off x="4408227" y="-9144"/>
            <a:ext cx="1353312" cy="343814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995FDDE8-E604-43B2-9010-7650176DFE1B}"/>
              </a:ext>
            </a:extLst>
          </p:cNvPr>
          <p:cNvSpPr/>
          <p:nvPr userDrawn="1"/>
        </p:nvSpPr>
        <p:spPr>
          <a:xfrm>
            <a:off x="6051420" y="0"/>
            <a:ext cx="2039112" cy="343814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8380413" y="0"/>
            <a:ext cx="2971800" cy="343814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4571999"/>
            <a:ext cx="4422014" cy="150882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texto 2">
            <a:extLst>
              <a:ext uri="{FF2B5EF4-FFF2-40B4-BE49-F238E27FC236}">
                <a16:creationId xmlns:a16="http://schemas.microsoft.com/office/drawing/2014/main" xmlns="" id="{F0D239C0-D332-4295-B0D2-EE7E153AEF8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4408227" y="2494818"/>
            <a:ext cx="1353314" cy="430592"/>
          </a:xfrm>
        </p:spPr>
        <p:txBody>
          <a:bodyPr lIns="0" tIns="0" rIns="0" bIns="0" rtlCol="0" anchor="b">
            <a:normAutofit/>
          </a:bodyPr>
          <a:lstStyle>
            <a:lvl1pPr marL="0" indent="0" algn="ctr">
              <a:buNone/>
              <a:defRPr sz="28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Mil millones</a:t>
            </a:r>
          </a:p>
        </p:txBody>
      </p:sp>
      <p:sp>
        <p:nvSpPr>
          <p:cNvPr id="24" name="Marcador de texto 2">
            <a:extLst>
              <a:ext uri="{FF2B5EF4-FFF2-40B4-BE49-F238E27FC236}">
                <a16:creationId xmlns:a16="http://schemas.microsoft.com/office/drawing/2014/main" xmlns="" id="{260CEEAE-673F-4CB5-B22D-3567AE8002CC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3779480" y="1520399"/>
            <a:ext cx="1982060" cy="1019338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7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25 €</a:t>
            </a:r>
          </a:p>
        </p:txBody>
      </p:sp>
      <p:sp>
        <p:nvSpPr>
          <p:cNvPr id="25" name="Marcador de texto 2">
            <a:extLst>
              <a:ext uri="{FF2B5EF4-FFF2-40B4-BE49-F238E27FC236}">
                <a16:creationId xmlns:a16="http://schemas.microsoft.com/office/drawing/2014/main" xmlns="" id="{B4825933-91D2-4FC0-BB9B-5D124BF9D51B}"/>
              </a:ext>
            </a:extLst>
          </p:cNvPr>
          <p:cNvSpPr>
            <a:spLocks noGrp="1"/>
          </p:cNvSpPr>
          <p:nvPr>
            <p:ph type="body" idx="29"/>
          </p:nvPr>
        </p:nvSpPr>
        <p:spPr>
          <a:xfrm>
            <a:off x="5984239" y="4599296"/>
            <a:ext cx="5367974" cy="1019338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9" name="Marcador de texto 2">
            <a:extLst>
              <a:ext uri="{FF2B5EF4-FFF2-40B4-BE49-F238E27FC236}">
                <a16:creationId xmlns:a16="http://schemas.microsoft.com/office/drawing/2014/main" xmlns="" id="{D1F95E71-8CFB-47D8-857E-5CF7D091CCFE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6639221" y="2494818"/>
            <a:ext cx="1353314" cy="430592"/>
          </a:xfrm>
        </p:spPr>
        <p:txBody>
          <a:bodyPr lIns="0" tIns="0" rIns="0" bIns="0" rtlCol="0" anchor="b">
            <a:normAutofit/>
          </a:bodyPr>
          <a:lstStyle>
            <a:lvl1pPr marL="0" indent="0" algn="ctr">
              <a:buNone/>
              <a:defRPr sz="28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Mil millones</a:t>
            </a:r>
          </a:p>
        </p:txBody>
      </p:sp>
      <p:sp>
        <p:nvSpPr>
          <p:cNvPr id="20" name="Marcador de texto 2">
            <a:extLst>
              <a:ext uri="{FF2B5EF4-FFF2-40B4-BE49-F238E27FC236}">
                <a16:creationId xmlns:a16="http://schemas.microsoft.com/office/drawing/2014/main" xmlns="" id="{4220BB32-08C4-4A57-831F-A25F6DD5F662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010474" y="1520399"/>
            <a:ext cx="1982060" cy="1019338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7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50 €</a:t>
            </a:r>
          </a:p>
        </p:txBody>
      </p:sp>
      <p:sp>
        <p:nvSpPr>
          <p:cNvPr id="23" name="Marcador de texto 2">
            <a:extLst>
              <a:ext uri="{FF2B5EF4-FFF2-40B4-BE49-F238E27FC236}">
                <a16:creationId xmlns:a16="http://schemas.microsoft.com/office/drawing/2014/main" xmlns="" id="{694EBB8B-63BC-49D7-A4A6-810321F08ECE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9950851" y="2494818"/>
            <a:ext cx="1401361" cy="430592"/>
          </a:xfrm>
        </p:spPr>
        <p:txBody>
          <a:bodyPr lIns="0" tIns="0" rIns="0" bIns="0" rtlCol="0" anchor="b">
            <a:normAutofit/>
          </a:bodyPr>
          <a:lstStyle>
            <a:lvl1pPr marL="0" indent="0" algn="ctr">
              <a:buNone/>
              <a:defRPr sz="28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Mil millones</a:t>
            </a:r>
          </a:p>
        </p:txBody>
      </p:sp>
      <p:sp>
        <p:nvSpPr>
          <p:cNvPr id="28" name="Marcador de texto 2">
            <a:extLst>
              <a:ext uri="{FF2B5EF4-FFF2-40B4-BE49-F238E27FC236}">
                <a16:creationId xmlns:a16="http://schemas.microsoft.com/office/drawing/2014/main" xmlns="" id="{1DC8524C-8473-476B-9727-B88579F5C6D1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8339466" y="1520399"/>
            <a:ext cx="2401321" cy="1019338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7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100 €</a:t>
            </a:r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E2B5B824-F1E4-4ADF-B1C2-3DBA2FC6649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4408227" y="3684893"/>
            <a:ext cx="1353314" cy="612000"/>
          </a:xfrm>
        </p:spPr>
        <p:txBody>
          <a:bodyPr lIns="0" tIns="0" rIns="0" bIns="0" rtlCol="0" anchor="b">
            <a:normAutofit/>
          </a:bodyPr>
          <a:lstStyle>
            <a:lvl1pPr marL="0" indent="0" algn="r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Sección 1</a:t>
            </a:r>
            <a:br>
              <a:rPr lang="es-ES" noProof="0" dirty="0"/>
            </a:br>
            <a:r>
              <a:rPr lang="es-ES" noProof="0" dirty="0"/>
              <a:t>Título</a:t>
            </a:r>
          </a:p>
        </p:txBody>
      </p:sp>
      <p:sp>
        <p:nvSpPr>
          <p:cNvPr id="30" name="Marcador de texto 2">
            <a:extLst>
              <a:ext uri="{FF2B5EF4-FFF2-40B4-BE49-F238E27FC236}">
                <a16:creationId xmlns:a16="http://schemas.microsoft.com/office/drawing/2014/main" xmlns="" id="{38AB304D-0212-48B1-9FA2-FFFBBA300663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732363" y="3684893"/>
            <a:ext cx="1353314" cy="612000"/>
          </a:xfrm>
        </p:spPr>
        <p:txBody>
          <a:bodyPr lIns="0" tIns="0" rIns="0" bIns="0" rtlCol="0" anchor="b">
            <a:norm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Sección 2</a:t>
            </a:r>
            <a:br>
              <a:rPr lang="es-ES" noProof="0" dirty="0"/>
            </a:br>
            <a:r>
              <a:rPr lang="es-ES" noProof="0" dirty="0"/>
              <a:t>Título</a:t>
            </a:r>
          </a:p>
        </p:txBody>
      </p:sp>
      <p:sp>
        <p:nvSpPr>
          <p:cNvPr id="31" name="Marcador de texto 2">
            <a:extLst>
              <a:ext uri="{FF2B5EF4-FFF2-40B4-BE49-F238E27FC236}">
                <a16:creationId xmlns:a16="http://schemas.microsoft.com/office/drawing/2014/main" xmlns="" id="{DC3FB435-A0E9-4DB4-97CD-CD4676D2A60B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9966893" y="3684893"/>
            <a:ext cx="1401361" cy="612000"/>
          </a:xfrm>
        </p:spPr>
        <p:txBody>
          <a:bodyPr lIns="0" tIns="0" rIns="0" bIns="0" rtlCol="0" anchor="b">
            <a:normAutofit/>
          </a:bodyPr>
          <a:lstStyle>
            <a:lvl1pPr marL="0" indent="0" algn="r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Sección 3</a:t>
            </a:r>
            <a:br>
              <a:rPr lang="es-ES" noProof="0" dirty="0"/>
            </a:br>
            <a:r>
              <a:rPr lang="es-ES" noProof="0" dirty="0"/>
              <a:t>Título</a:t>
            </a:r>
          </a:p>
        </p:txBody>
      </p:sp>
      <p:sp>
        <p:nvSpPr>
          <p:cNvPr id="21" name="Rectángulo 31" descr="Forma rectangular">
            <a:extLst>
              <a:ext uri="{FF2B5EF4-FFF2-40B4-BE49-F238E27FC236}">
                <a16:creationId xmlns:a16="http://schemas.microsoft.com/office/drawing/2014/main" xmlns="" id="{98B8BA77-4925-481F-93A8-D07826A9C50C}"/>
              </a:ext>
            </a:extLst>
          </p:cNvPr>
          <p:cNvSpPr/>
          <p:nvPr userDrawn="1"/>
        </p:nvSpPr>
        <p:spPr>
          <a:xfrm>
            <a:off x="-1" y="4252116"/>
            <a:ext cx="4392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424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contenid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838200" y="2688336"/>
            <a:ext cx="5256213" cy="416966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9600" y="814742"/>
            <a:ext cx="4422014" cy="619448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E2B5B824-F1E4-4ADF-B1C2-3DBA2FC6649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1275346" y="3015916"/>
            <a:ext cx="4371473" cy="478453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30" name="Marcador de texto 2">
            <a:extLst>
              <a:ext uri="{FF2B5EF4-FFF2-40B4-BE49-F238E27FC236}">
                <a16:creationId xmlns:a16="http://schemas.microsoft.com/office/drawing/2014/main" xmlns="" id="{38AB304D-0212-48B1-9FA2-FFFBBA300663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486281" y="3015916"/>
            <a:ext cx="2716437" cy="478800"/>
          </a:xfrm>
        </p:spPr>
        <p:txBody>
          <a:bodyPr lIns="0" tIns="0" rIns="0" bIns="0" rtlCol="0"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2</a:t>
            </a:r>
          </a:p>
        </p:txBody>
      </p:sp>
      <p:sp>
        <p:nvSpPr>
          <p:cNvPr id="22" name="Marcador de texto 2">
            <a:extLst>
              <a:ext uri="{FF2B5EF4-FFF2-40B4-BE49-F238E27FC236}">
                <a16:creationId xmlns:a16="http://schemas.microsoft.com/office/drawing/2014/main" xmlns="" id="{CADBF3A0-15C9-427F-8FD2-15ED840D4E0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275345" y="3585385"/>
            <a:ext cx="4371473" cy="2214444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7" name="Marcador de texto 2">
            <a:extLst>
              <a:ext uri="{FF2B5EF4-FFF2-40B4-BE49-F238E27FC236}">
                <a16:creationId xmlns:a16="http://schemas.microsoft.com/office/drawing/2014/main" xmlns="" id="{262C7EF8-2FB4-4ED0-A661-3328AF0A0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9600" y="1979605"/>
            <a:ext cx="4412151" cy="100633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32" name="Marcador de posición de texto 2">
            <a:extLst>
              <a:ext uri="{FF2B5EF4-FFF2-40B4-BE49-F238E27FC236}">
                <a16:creationId xmlns:a16="http://schemas.microsoft.com/office/drawing/2014/main" xmlns="" id="{8A0F49E4-92A1-4E95-B557-32CC712F2097}"/>
              </a:ext>
            </a:extLst>
          </p:cNvPr>
          <p:cNvSpPr>
            <a:spLocks noGrp="1"/>
          </p:cNvSpPr>
          <p:nvPr>
            <p:ph type="body" idx="36"/>
          </p:nvPr>
        </p:nvSpPr>
        <p:spPr>
          <a:xfrm>
            <a:off x="6486281" y="3585385"/>
            <a:ext cx="4865932" cy="2214444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1593587"/>
            <a:ext cx="1038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81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B558-1A09-4F0D-AB61-39AB14EAFA17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0" y="1581912"/>
            <a:ext cx="12192000" cy="527608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56085" y="797157"/>
            <a:ext cx="5679831" cy="619448"/>
          </a:xfrm>
        </p:spPr>
        <p:txBody>
          <a:bodyPr lIns="0" tIns="0" rIns="0" bIns="0" rtlCol="0" anchor="b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xmlns="" id="{D97EC15B-6ADB-43E7-8D3D-9CA1B60F918F}"/>
              </a:ext>
            </a:extLst>
          </p:cNvPr>
          <p:cNvCxnSpPr/>
          <p:nvPr userDrawn="1"/>
        </p:nvCxnSpPr>
        <p:spPr>
          <a:xfrm>
            <a:off x="-1" y="4642338"/>
            <a:ext cx="11731752" cy="0"/>
          </a:xfrm>
          <a:prstGeom prst="straightConnector1">
            <a:avLst/>
          </a:prstGeom>
          <a:ln w="1905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xmlns="" id="{D26D8E99-1988-42A8-9F1C-95B986DC31E3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3649981" y="4411980"/>
            <a:ext cx="4892040" cy="0"/>
          </a:xfrm>
          <a:prstGeom prst="straightConnector1">
            <a:avLst/>
          </a:prstGeom>
          <a:ln w="1905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9E7B5F5C-D6CB-40DA-9AEA-4945FD67068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930305" y="2948388"/>
            <a:ext cx="1772153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2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0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5E7FCEE1-8543-48D2-92BF-C15B856518F7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72933" y="2218387"/>
            <a:ext cx="1655064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1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1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F1D6EC72-CD23-4FB2-B57B-639BD132182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521461" y="4889390"/>
            <a:ext cx="1772153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3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3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9ECFB104-72C8-4C8F-9892-D63C32BDB4C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829546" y="2770168"/>
            <a:ext cx="1772153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4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4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EB1BE7C2-D7E1-44FC-9E2F-07D83234A287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6986" y="5026288"/>
            <a:ext cx="1772153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5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5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CC78793E-2DD2-4C95-911F-5128AE36DF8B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9571158" y="5289302"/>
            <a:ext cx="1772153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6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6" name="Marcador de texto 7">
            <a:extLst>
              <a:ext uri="{FF2B5EF4-FFF2-40B4-BE49-F238E27FC236}">
                <a16:creationId xmlns:a16="http://schemas.microsoft.com/office/drawing/2014/main" xmlns="" id="{242F0CC5-5779-42DA-8794-6726B62CC76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8628" y="4089581"/>
            <a:ext cx="2741612" cy="248888"/>
          </a:xfrm>
        </p:spPr>
        <p:txBody>
          <a:bodyPr rtlCol="0">
            <a:noAutofit/>
          </a:bodyPr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es-ES" noProof="0" dirty="0"/>
              <a:t>Más caro</a:t>
            </a:r>
          </a:p>
        </p:txBody>
      </p:sp>
      <p:sp>
        <p:nvSpPr>
          <p:cNvPr id="31" name="Marcador de texto 7">
            <a:extLst>
              <a:ext uri="{FF2B5EF4-FFF2-40B4-BE49-F238E27FC236}">
                <a16:creationId xmlns:a16="http://schemas.microsoft.com/office/drawing/2014/main" xmlns="" id="{A1687596-F4AA-47A2-B151-DE1D2D317A9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730592" y="4089581"/>
            <a:ext cx="2741612" cy="248888"/>
          </a:xfrm>
        </p:spPr>
        <p:txBody>
          <a:bodyPr rtlCol="0">
            <a:noAutofit/>
          </a:bodyPr>
          <a:lstStyle>
            <a:lvl1pPr marL="0" indent="0" algn="r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es-ES" noProof="0" dirty="0"/>
              <a:t>Menos caro</a:t>
            </a:r>
          </a:p>
        </p:txBody>
      </p:sp>
      <p:sp>
        <p:nvSpPr>
          <p:cNvPr id="33" name="Marcador de texto 7">
            <a:extLst>
              <a:ext uri="{FF2B5EF4-FFF2-40B4-BE49-F238E27FC236}">
                <a16:creationId xmlns:a16="http://schemas.microsoft.com/office/drawing/2014/main" xmlns="" id="{70B300A8-8F26-4803-B75B-4109631B8AD7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716416" y="6208556"/>
            <a:ext cx="2741612" cy="24888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es-ES" noProof="0" dirty="0"/>
              <a:t>Menos conveniente</a:t>
            </a:r>
          </a:p>
        </p:txBody>
      </p:sp>
      <p:sp>
        <p:nvSpPr>
          <p:cNvPr id="34" name="Marcador de texto 7">
            <a:extLst>
              <a:ext uri="{FF2B5EF4-FFF2-40B4-BE49-F238E27FC236}">
                <a16:creationId xmlns:a16="http://schemas.microsoft.com/office/drawing/2014/main" xmlns="" id="{652D52EF-59ED-4ADC-B2F9-DFFB875F5A5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716416" y="1876140"/>
            <a:ext cx="2741612" cy="24888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es-ES" noProof="0" dirty="0"/>
              <a:t>Más conveniente</a:t>
            </a:r>
          </a:p>
        </p:txBody>
      </p:sp>
      <p:sp>
        <p:nvSpPr>
          <p:cNvPr id="35" name="Marcador de posición de imagen 13">
            <a:extLst>
              <a:ext uri="{FF2B5EF4-FFF2-40B4-BE49-F238E27FC236}">
                <a16:creationId xmlns:a16="http://schemas.microsoft.com/office/drawing/2014/main" xmlns="" id="{2126427F-C54E-4B7F-9641-938D9541923F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013409" y="1981647"/>
            <a:ext cx="2331720" cy="539496"/>
          </a:xfrm>
          <a:solidFill>
            <a:schemeClr val="bg1"/>
          </a:solidFill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8819851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contenido de tres p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>
            <a:extLst>
              <a:ext uri="{FF2B5EF4-FFF2-40B4-BE49-F238E27FC236}">
                <a16:creationId xmlns:a16="http://schemas.microsoft.com/office/drawing/2014/main" xmlns="" id="{BE1BF711-AD1E-4C2A-92AA-123A8E0CCD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506660"/>
            <a:ext cx="6121400" cy="761540"/>
          </a:xfrm>
        </p:spPr>
        <p:txBody>
          <a:bodyPr lIns="0" tIns="0" rIns="0" bIns="0" rtlCol="0" anchor="b" anchorCtr="0">
            <a:normAutofit/>
          </a:bodyPr>
          <a:lstStyle>
            <a:lvl1pPr>
              <a:defRPr sz="3600" b="1"/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838200" y="3703320"/>
            <a:ext cx="3528000" cy="31546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E2B5B824-F1E4-4ADF-B1C2-3DBA2FC6649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1279896" y="3829204"/>
            <a:ext cx="2737417" cy="478453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22" name="Marcador de texto 2">
            <a:extLst>
              <a:ext uri="{FF2B5EF4-FFF2-40B4-BE49-F238E27FC236}">
                <a16:creationId xmlns:a16="http://schemas.microsoft.com/office/drawing/2014/main" xmlns="" id="{CADBF3A0-15C9-427F-8FD2-15ED840D4E0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275701" y="4617038"/>
            <a:ext cx="2741612" cy="1463785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4" name="Marcador de texto 2">
            <a:extLst>
              <a:ext uri="{FF2B5EF4-FFF2-40B4-BE49-F238E27FC236}">
                <a16:creationId xmlns:a16="http://schemas.microsoft.com/office/drawing/2014/main" xmlns="" id="{C5E37954-2587-4B97-88B7-FA4C7604AC87}"/>
              </a:ext>
            </a:extLst>
          </p:cNvPr>
          <p:cNvSpPr>
            <a:spLocks noGrp="1"/>
          </p:cNvSpPr>
          <p:nvPr>
            <p:ph type="body" idx="37"/>
          </p:nvPr>
        </p:nvSpPr>
        <p:spPr>
          <a:xfrm>
            <a:off x="862259" y="2739982"/>
            <a:ext cx="3432374" cy="8454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xmlns="" id="{E250C9FB-EE54-4D19-932C-4EF9C7CC93B4}"/>
              </a:ext>
            </a:extLst>
          </p:cNvPr>
          <p:cNvSpPr/>
          <p:nvPr userDrawn="1"/>
        </p:nvSpPr>
        <p:spPr>
          <a:xfrm>
            <a:off x="4368003" y="2944943"/>
            <a:ext cx="3510000" cy="3154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0" name="Marcador de texto 2">
            <a:extLst>
              <a:ext uri="{FF2B5EF4-FFF2-40B4-BE49-F238E27FC236}">
                <a16:creationId xmlns:a16="http://schemas.microsoft.com/office/drawing/2014/main" xmlns="" id="{0DA829CB-8433-4580-B34A-C48512DF4776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4813818" y="3070827"/>
            <a:ext cx="2718357" cy="478453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xmlns="" id="{2B17A0E8-5FE1-4EDB-9912-D15DE0F515CA}"/>
              </a:ext>
            </a:extLst>
          </p:cNvPr>
          <p:cNvSpPr>
            <a:spLocks noGrp="1"/>
          </p:cNvSpPr>
          <p:nvPr>
            <p:ph type="body" idx="39"/>
          </p:nvPr>
        </p:nvSpPr>
        <p:spPr>
          <a:xfrm>
            <a:off x="4809623" y="3858661"/>
            <a:ext cx="2718358" cy="2077777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xmlns="" id="{5F78EA48-44FB-466C-808A-654F878A2BE5}"/>
              </a:ext>
            </a:extLst>
          </p:cNvPr>
          <p:cNvSpPr/>
          <p:nvPr userDrawn="1"/>
        </p:nvSpPr>
        <p:spPr>
          <a:xfrm>
            <a:off x="7859550" y="914400"/>
            <a:ext cx="3492000" cy="41970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4" name="Marcador de texto 2">
            <a:extLst>
              <a:ext uri="{FF2B5EF4-FFF2-40B4-BE49-F238E27FC236}">
                <a16:creationId xmlns:a16="http://schemas.microsoft.com/office/drawing/2014/main" xmlns="" id="{858E05EE-476C-464F-97E9-AB4404E1031E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8301247" y="1040284"/>
            <a:ext cx="2728138" cy="478453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25" name="Marcador de texto 2">
            <a:extLst>
              <a:ext uri="{FF2B5EF4-FFF2-40B4-BE49-F238E27FC236}">
                <a16:creationId xmlns:a16="http://schemas.microsoft.com/office/drawing/2014/main" xmlns="" id="{3A2B7032-E785-4A36-9ADB-097498F9D09B}"/>
              </a:ext>
            </a:extLst>
          </p:cNvPr>
          <p:cNvSpPr>
            <a:spLocks noGrp="1"/>
          </p:cNvSpPr>
          <p:nvPr>
            <p:ph type="body" idx="41"/>
          </p:nvPr>
        </p:nvSpPr>
        <p:spPr>
          <a:xfrm>
            <a:off x="8292856" y="1828117"/>
            <a:ext cx="2731930" cy="3112371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6" name="Marcador de texto 2">
            <a:extLst>
              <a:ext uri="{FF2B5EF4-FFF2-40B4-BE49-F238E27FC236}">
                <a16:creationId xmlns:a16="http://schemas.microsoft.com/office/drawing/2014/main" xmlns="" id="{C978BB3C-0EC9-4911-AF98-3B17C4CE8FA3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1279896" y="4348591"/>
            <a:ext cx="2741611" cy="246279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28" name="Marcador de texto 2">
            <a:extLst>
              <a:ext uri="{FF2B5EF4-FFF2-40B4-BE49-F238E27FC236}">
                <a16:creationId xmlns:a16="http://schemas.microsoft.com/office/drawing/2014/main" xmlns="" id="{FF3182A3-A2A8-4CAF-9CB8-8D2AFF31639B}"/>
              </a:ext>
            </a:extLst>
          </p:cNvPr>
          <p:cNvSpPr>
            <a:spLocks noGrp="1"/>
          </p:cNvSpPr>
          <p:nvPr>
            <p:ph type="body" idx="43" hasCustomPrompt="1"/>
          </p:nvPr>
        </p:nvSpPr>
        <p:spPr>
          <a:xfrm>
            <a:off x="4813818" y="3590214"/>
            <a:ext cx="2718357" cy="246279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1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31" name="Marcador de texto 2">
            <a:extLst>
              <a:ext uri="{FF2B5EF4-FFF2-40B4-BE49-F238E27FC236}">
                <a16:creationId xmlns:a16="http://schemas.microsoft.com/office/drawing/2014/main" xmlns="" id="{EAE2A6B1-5D4C-4E87-A1F9-92B4CC63D18E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8301247" y="1559671"/>
            <a:ext cx="2728138" cy="246279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1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27" name="Rectángulo 30" descr="Forma rectangular">
            <a:extLst>
              <a:ext uri="{FF2B5EF4-FFF2-40B4-BE49-F238E27FC236}">
                <a16:creationId xmlns:a16="http://schemas.microsoft.com/office/drawing/2014/main" xmlns="" id="{3FD4F881-8EF1-46B0-A01F-F145F6EA85C6}"/>
              </a:ext>
            </a:extLst>
          </p:cNvPr>
          <p:cNvSpPr/>
          <p:nvPr userDrawn="1"/>
        </p:nvSpPr>
        <p:spPr>
          <a:xfrm>
            <a:off x="0" y="2395688"/>
            <a:ext cx="72108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043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contenido de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1740127"/>
            <a:ext cx="7800832" cy="481465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617258"/>
            <a:ext cx="7800832" cy="594132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7" name="Marcador de posición de texto 2">
            <a:extLst>
              <a:ext uri="{FF2B5EF4-FFF2-40B4-BE49-F238E27FC236}">
                <a16:creationId xmlns:a16="http://schemas.microsoft.com/office/drawing/2014/main" xmlns="" id="{F0D239C0-D332-4295-B0D2-EE7E153AEF85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67819" y="2345281"/>
            <a:ext cx="4399506" cy="46738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4" name="Marcador de posición de imagen 13">
            <a:extLst>
              <a:ext uri="{FF2B5EF4-FFF2-40B4-BE49-F238E27FC236}">
                <a16:creationId xmlns:a16="http://schemas.microsoft.com/office/drawing/2014/main" xmlns="" id="{6CFA9DC2-8816-4504-9E78-0D6A51A4ABB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3409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6" name="Marcador de posición de texto 2">
            <a:extLst>
              <a:ext uri="{FF2B5EF4-FFF2-40B4-BE49-F238E27FC236}">
                <a16:creationId xmlns:a16="http://schemas.microsoft.com/office/drawing/2014/main" xmlns="" id="{F0C6A052-44FB-4766-A715-5F60A7AEF0AD}"/>
              </a:ext>
            </a:extLst>
          </p:cNvPr>
          <p:cNvSpPr>
            <a:spLocks noGrp="1"/>
          </p:cNvSpPr>
          <p:nvPr>
            <p:ph type="body" idx="30"/>
          </p:nvPr>
        </p:nvSpPr>
        <p:spPr>
          <a:xfrm>
            <a:off x="6245711" y="2345281"/>
            <a:ext cx="5078469" cy="46738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xmlns="" id="{68C1D2FC-82D4-4984-A285-D297EC46F0D8}"/>
              </a:ext>
            </a:extLst>
          </p:cNvPr>
          <p:cNvSpPr>
            <a:spLocks noGrp="1"/>
          </p:cNvSpPr>
          <p:nvPr>
            <p:ph sz="quarter" idx="31"/>
          </p:nvPr>
        </p:nvSpPr>
        <p:spPr>
          <a:xfrm>
            <a:off x="862013" y="2998120"/>
            <a:ext cx="4818062" cy="2687637"/>
          </a:xfrm>
        </p:spPr>
        <p:txBody>
          <a:bodyPr rtlCol="0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</p:txBody>
      </p:sp>
      <p:sp>
        <p:nvSpPr>
          <p:cNvPr id="22" name="Marcador de contenido 12">
            <a:extLst>
              <a:ext uri="{FF2B5EF4-FFF2-40B4-BE49-F238E27FC236}">
                <a16:creationId xmlns:a16="http://schemas.microsoft.com/office/drawing/2014/main" xmlns="" id="{C7746309-5494-4FAF-8640-D18D81C82FC1}"/>
              </a:ext>
            </a:extLst>
          </p:cNvPr>
          <p:cNvSpPr>
            <a:spLocks noGrp="1"/>
          </p:cNvSpPr>
          <p:nvPr>
            <p:ph sz="quarter" idx="32"/>
          </p:nvPr>
        </p:nvSpPr>
        <p:spPr>
          <a:xfrm>
            <a:off x="6230001" y="2998120"/>
            <a:ext cx="5122211" cy="2687637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</p:txBody>
      </p:sp>
      <p:sp>
        <p:nvSpPr>
          <p:cNvPr id="14" name="Rectángulo 17" descr="Forma rectangular">
            <a:extLst>
              <a:ext uri="{FF2B5EF4-FFF2-40B4-BE49-F238E27FC236}">
                <a16:creationId xmlns:a16="http://schemas.microsoft.com/office/drawing/2014/main" xmlns="" id="{42F2CA37-EDD0-4C79-960F-D8E91A8352FB}"/>
              </a:ext>
            </a:extLst>
          </p:cNvPr>
          <p:cNvSpPr/>
          <p:nvPr userDrawn="1"/>
        </p:nvSpPr>
        <p:spPr>
          <a:xfrm>
            <a:off x="0" y="1347938"/>
            <a:ext cx="417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521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escala de tiem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56085" y="774398"/>
            <a:ext cx="5679831" cy="619448"/>
          </a:xfrm>
        </p:spPr>
        <p:txBody>
          <a:bodyPr lIns="0" tIns="0" rIns="0" bIns="0" rtlCol="0" anchor="b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2" name="Marcador de texto 2">
            <a:extLst>
              <a:ext uri="{FF2B5EF4-FFF2-40B4-BE49-F238E27FC236}">
                <a16:creationId xmlns:a16="http://schemas.microsoft.com/office/drawing/2014/main" xmlns="" id="{FBE302E7-5C2F-4624-AD0C-D1495C751B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6614" y="4307172"/>
            <a:ext cx="1728216" cy="334918"/>
          </a:xfrm>
        </p:spPr>
        <p:txBody>
          <a:bodyPr lIns="36000" tIns="0" rIns="0" bIns="0" rtlCol="0"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Editar texto</a:t>
            </a:r>
          </a:p>
        </p:txBody>
      </p:sp>
      <p:sp>
        <p:nvSpPr>
          <p:cNvPr id="27" name="Marcador de texto 11">
            <a:extLst>
              <a:ext uri="{FF2B5EF4-FFF2-40B4-BE49-F238E27FC236}">
                <a16:creationId xmlns:a16="http://schemas.microsoft.com/office/drawing/2014/main" xmlns="" id="{90E84C90-8C85-4EBD-A0A8-BE41617041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6614" y="4692262"/>
            <a:ext cx="1728216" cy="1142011"/>
          </a:xfrm>
        </p:spPr>
        <p:txBody>
          <a:bodyPr lIns="36000" tIns="0" rIns="0" bIns="0" rtlCol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8" name="Marcador de texto 7">
            <a:extLst>
              <a:ext uri="{FF2B5EF4-FFF2-40B4-BE49-F238E27FC236}">
                <a16:creationId xmlns:a16="http://schemas.microsoft.com/office/drawing/2014/main" xmlns="" id="{60C2D7C7-DBCB-4597-8620-C8C9C5A76AB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6614" y="2923572"/>
            <a:ext cx="1728216" cy="604730"/>
          </a:xfrm>
        </p:spPr>
        <p:txBody>
          <a:bodyPr lIns="36000" tIns="0" rIns="0" bIns="0" rtlCol="0" anchor="t" anchorCtr="0">
            <a:noAutofit/>
          </a:bodyPr>
          <a:lstStyle>
            <a:lvl1pPr marL="0" indent="0" algn="l">
              <a:buNone/>
              <a:defRPr sz="5000"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20XX</a:t>
            </a:r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99124C08-3E86-444D-B5D0-F3F9BB16C988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36614" y="3590954"/>
            <a:ext cx="1728216" cy="228986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Mes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xmlns="" id="{BB56B47F-3E0D-42C1-966E-767F85C6CF80}"/>
              </a:ext>
            </a:extLst>
          </p:cNvPr>
          <p:cNvSpPr/>
          <p:nvPr userDrawn="1"/>
        </p:nvSpPr>
        <p:spPr>
          <a:xfrm>
            <a:off x="0" y="4039354"/>
            <a:ext cx="12192000" cy="548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2" name="Marcador de texto 2">
            <a:extLst>
              <a:ext uri="{FF2B5EF4-FFF2-40B4-BE49-F238E27FC236}">
                <a16:creationId xmlns:a16="http://schemas.microsoft.com/office/drawing/2014/main" xmlns="" id="{0CE94E73-2035-4848-A777-57D121957C57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9588108" y="4307172"/>
            <a:ext cx="1728216" cy="334918"/>
          </a:xfrm>
        </p:spPr>
        <p:txBody>
          <a:bodyPr lIns="36000" tIns="0" rIns="0" bIns="0" rtlCol="0"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Editar texto</a:t>
            </a:r>
          </a:p>
        </p:txBody>
      </p:sp>
      <p:sp>
        <p:nvSpPr>
          <p:cNvPr id="36" name="Marcador de texto 11">
            <a:extLst>
              <a:ext uri="{FF2B5EF4-FFF2-40B4-BE49-F238E27FC236}">
                <a16:creationId xmlns:a16="http://schemas.microsoft.com/office/drawing/2014/main" xmlns="" id="{4D2653B7-297D-4579-B765-779B78649A6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88108" y="4692262"/>
            <a:ext cx="1728216" cy="1142011"/>
          </a:xfrm>
        </p:spPr>
        <p:txBody>
          <a:bodyPr lIns="36000" tIns="0" rIns="0" bIns="0" rtlCol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37" name="Marcador de texto 7">
            <a:extLst>
              <a:ext uri="{FF2B5EF4-FFF2-40B4-BE49-F238E27FC236}">
                <a16:creationId xmlns:a16="http://schemas.microsoft.com/office/drawing/2014/main" xmlns="" id="{F0FDA4BB-A1AC-401D-BF49-12BA8C00A75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588108" y="2923572"/>
            <a:ext cx="1728216" cy="604730"/>
          </a:xfrm>
        </p:spPr>
        <p:txBody>
          <a:bodyPr lIns="36000" tIns="0" rIns="0" bIns="0" rtlCol="0" anchor="t" anchorCtr="0">
            <a:noAutofit/>
          </a:bodyPr>
          <a:lstStyle>
            <a:lvl1pPr marL="0" indent="0" algn="l">
              <a:buNone/>
              <a:defRPr sz="5000"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20XX</a:t>
            </a:r>
          </a:p>
        </p:txBody>
      </p:sp>
      <p:sp>
        <p:nvSpPr>
          <p:cNvPr id="38" name="Marcador de texto 2">
            <a:extLst>
              <a:ext uri="{FF2B5EF4-FFF2-40B4-BE49-F238E27FC236}">
                <a16:creationId xmlns:a16="http://schemas.microsoft.com/office/drawing/2014/main" xmlns="" id="{201C09CA-AD2D-489D-8280-D5D5CA6F8E05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9588108" y="3590954"/>
            <a:ext cx="1728216" cy="228986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Mes</a:t>
            </a:r>
          </a:p>
        </p:txBody>
      </p:sp>
      <p:sp>
        <p:nvSpPr>
          <p:cNvPr id="39" name="Marcador de texto 2">
            <a:extLst>
              <a:ext uri="{FF2B5EF4-FFF2-40B4-BE49-F238E27FC236}">
                <a16:creationId xmlns:a16="http://schemas.microsoft.com/office/drawing/2014/main" xmlns="" id="{31C95C8F-A3B1-4034-8C7E-60D92AD5A5AF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3024487" y="4307172"/>
            <a:ext cx="1728216" cy="334918"/>
          </a:xfrm>
        </p:spPr>
        <p:txBody>
          <a:bodyPr lIns="36000" tIns="0" rIns="0" bIns="0" rtlCol="0"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Editar texto</a:t>
            </a:r>
          </a:p>
        </p:txBody>
      </p:sp>
      <p:sp>
        <p:nvSpPr>
          <p:cNvPr id="40" name="Marcador de texto 11">
            <a:extLst>
              <a:ext uri="{FF2B5EF4-FFF2-40B4-BE49-F238E27FC236}">
                <a16:creationId xmlns:a16="http://schemas.microsoft.com/office/drawing/2014/main" xmlns="" id="{2D64408A-F4D2-4911-A50C-294A6E12963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024487" y="4692262"/>
            <a:ext cx="1728216" cy="1142011"/>
          </a:xfrm>
        </p:spPr>
        <p:txBody>
          <a:bodyPr lIns="36000" tIns="0" rIns="0" bIns="0" rtlCol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41" name="Marcador de texto 7">
            <a:extLst>
              <a:ext uri="{FF2B5EF4-FFF2-40B4-BE49-F238E27FC236}">
                <a16:creationId xmlns:a16="http://schemas.microsoft.com/office/drawing/2014/main" xmlns="" id="{714426FB-8D1F-48A3-87B1-6E447562616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024487" y="2923572"/>
            <a:ext cx="1728216" cy="604730"/>
          </a:xfrm>
        </p:spPr>
        <p:txBody>
          <a:bodyPr lIns="36000" tIns="0" rIns="0" bIns="0" rtlCol="0" anchor="t" anchorCtr="0">
            <a:noAutofit/>
          </a:bodyPr>
          <a:lstStyle>
            <a:lvl1pPr marL="0" indent="0" algn="l">
              <a:buNone/>
              <a:defRPr sz="5000"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20XX</a:t>
            </a:r>
          </a:p>
        </p:txBody>
      </p:sp>
      <p:sp>
        <p:nvSpPr>
          <p:cNvPr id="42" name="Marcador de texto 2">
            <a:extLst>
              <a:ext uri="{FF2B5EF4-FFF2-40B4-BE49-F238E27FC236}">
                <a16:creationId xmlns:a16="http://schemas.microsoft.com/office/drawing/2014/main" xmlns="" id="{113A947D-3189-4C34-A151-25B6735B5765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3024487" y="3590954"/>
            <a:ext cx="1728216" cy="228986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Mes</a:t>
            </a:r>
          </a:p>
        </p:txBody>
      </p:sp>
      <p:sp>
        <p:nvSpPr>
          <p:cNvPr id="43" name="Marcador de texto 2">
            <a:extLst>
              <a:ext uri="{FF2B5EF4-FFF2-40B4-BE49-F238E27FC236}">
                <a16:creationId xmlns:a16="http://schemas.microsoft.com/office/drawing/2014/main" xmlns="" id="{8DFAD3D9-CF77-4D07-8D3C-6946F80F500E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5212360" y="4307172"/>
            <a:ext cx="1803644" cy="334918"/>
          </a:xfrm>
        </p:spPr>
        <p:txBody>
          <a:bodyPr lIns="36000" tIns="0" rIns="0" bIns="0" rtlCol="0"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Editar texto</a:t>
            </a:r>
          </a:p>
        </p:txBody>
      </p:sp>
      <p:sp>
        <p:nvSpPr>
          <p:cNvPr id="44" name="Marcador de texto 11">
            <a:extLst>
              <a:ext uri="{FF2B5EF4-FFF2-40B4-BE49-F238E27FC236}">
                <a16:creationId xmlns:a16="http://schemas.microsoft.com/office/drawing/2014/main" xmlns="" id="{3A1A4549-1CA1-4925-A715-C3356C3B538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212360" y="4692262"/>
            <a:ext cx="1803644" cy="1142011"/>
          </a:xfrm>
        </p:spPr>
        <p:txBody>
          <a:bodyPr lIns="36000" tIns="0" rIns="0" bIns="0" rtlCol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45" name="Marcador de texto 7">
            <a:extLst>
              <a:ext uri="{FF2B5EF4-FFF2-40B4-BE49-F238E27FC236}">
                <a16:creationId xmlns:a16="http://schemas.microsoft.com/office/drawing/2014/main" xmlns="" id="{612C4698-25FA-4C20-A9E3-847CD97AEC7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5212360" y="2923572"/>
            <a:ext cx="1728216" cy="604730"/>
          </a:xfrm>
        </p:spPr>
        <p:txBody>
          <a:bodyPr lIns="36000" tIns="0" rIns="0" bIns="0" rtlCol="0" anchor="t" anchorCtr="0">
            <a:noAutofit/>
          </a:bodyPr>
          <a:lstStyle>
            <a:lvl1pPr marL="0" indent="0" algn="l">
              <a:buNone/>
              <a:defRPr sz="5000"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20XX</a:t>
            </a:r>
          </a:p>
        </p:txBody>
      </p:sp>
      <p:sp>
        <p:nvSpPr>
          <p:cNvPr id="46" name="Marcador de texto 2">
            <a:extLst>
              <a:ext uri="{FF2B5EF4-FFF2-40B4-BE49-F238E27FC236}">
                <a16:creationId xmlns:a16="http://schemas.microsoft.com/office/drawing/2014/main" xmlns="" id="{24762162-855D-415D-AF6A-C44F05CE7883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5212360" y="3590954"/>
            <a:ext cx="1728216" cy="228986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Mes</a:t>
            </a:r>
          </a:p>
        </p:txBody>
      </p:sp>
      <p:sp>
        <p:nvSpPr>
          <p:cNvPr id="47" name="Marcador de texto 2">
            <a:extLst>
              <a:ext uri="{FF2B5EF4-FFF2-40B4-BE49-F238E27FC236}">
                <a16:creationId xmlns:a16="http://schemas.microsoft.com/office/drawing/2014/main" xmlns="" id="{589D11E9-B94E-4CFA-B405-7F22D3AF9794}"/>
              </a:ext>
            </a:extLst>
          </p:cNvPr>
          <p:cNvSpPr>
            <a:spLocks noGrp="1"/>
          </p:cNvSpPr>
          <p:nvPr>
            <p:ph type="body" idx="45" hasCustomPrompt="1"/>
          </p:nvPr>
        </p:nvSpPr>
        <p:spPr>
          <a:xfrm>
            <a:off x="7400234" y="4307172"/>
            <a:ext cx="1728216" cy="334918"/>
          </a:xfrm>
        </p:spPr>
        <p:txBody>
          <a:bodyPr lIns="36000" tIns="0" rIns="0" bIns="0" rtlCol="0"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Editar texto</a:t>
            </a:r>
          </a:p>
        </p:txBody>
      </p:sp>
      <p:sp>
        <p:nvSpPr>
          <p:cNvPr id="48" name="Marcador de texto 11">
            <a:extLst>
              <a:ext uri="{FF2B5EF4-FFF2-40B4-BE49-F238E27FC236}">
                <a16:creationId xmlns:a16="http://schemas.microsoft.com/office/drawing/2014/main" xmlns="" id="{95BF5016-E7B0-47AC-BFE0-E776F860AF3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7400234" y="4692262"/>
            <a:ext cx="1728216" cy="1142011"/>
          </a:xfrm>
        </p:spPr>
        <p:txBody>
          <a:bodyPr lIns="36000" tIns="0" rIns="0" bIns="0" rtlCol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49" name="Marcador de texto 7">
            <a:extLst>
              <a:ext uri="{FF2B5EF4-FFF2-40B4-BE49-F238E27FC236}">
                <a16:creationId xmlns:a16="http://schemas.microsoft.com/office/drawing/2014/main" xmlns="" id="{3228A294-7EF5-49C2-B215-AF1AC293EB34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7400234" y="2923572"/>
            <a:ext cx="1728216" cy="604730"/>
          </a:xfrm>
        </p:spPr>
        <p:txBody>
          <a:bodyPr lIns="36000" tIns="0" rIns="0" bIns="0" rtlCol="0" anchor="t" anchorCtr="0">
            <a:noAutofit/>
          </a:bodyPr>
          <a:lstStyle>
            <a:lvl1pPr marL="0" indent="0" algn="l">
              <a:buNone/>
              <a:defRPr sz="5000"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20XX</a:t>
            </a:r>
          </a:p>
        </p:txBody>
      </p:sp>
      <p:sp>
        <p:nvSpPr>
          <p:cNvPr id="50" name="Marcador de texto 2">
            <a:extLst>
              <a:ext uri="{FF2B5EF4-FFF2-40B4-BE49-F238E27FC236}">
                <a16:creationId xmlns:a16="http://schemas.microsoft.com/office/drawing/2014/main" xmlns="" id="{BFF32ED7-F60E-49AC-91A1-3034E8EB0B34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7400234" y="3590954"/>
            <a:ext cx="1728216" cy="228986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Mes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5129BCBD-EC3D-4652-99F1-83BD8B568FF6}"/>
              </a:ext>
            </a:extLst>
          </p:cNvPr>
          <p:cNvSpPr/>
          <p:nvPr userDrawn="1"/>
        </p:nvSpPr>
        <p:spPr>
          <a:xfrm>
            <a:off x="897298" y="3924107"/>
            <a:ext cx="256032" cy="256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xmlns="" id="{A2ADE57E-F0D9-4D76-B243-DAC787E66091}"/>
              </a:ext>
            </a:extLst>
          </p:cNvPr>
          <p:cNvSpPr/>
          <p:nvPr userDrawn="1"/>
        </p:nvSpPr>
        <p:spPr>
          <a:xfrm>
            <a:off x="9636748" y="3924107"/>
            <a:ext cx="256032" cy="256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xmlns="" id="{3D8F9527-D6F7-47B7-93E6-729FA654E51A}"/>
              </a:ext>
            </a:extLst>
          </p:cNvPr>
          <p:cNvSpPr/>
          <p:nvPr userDrawn="1"/>
        </p:nvSpPr>
        <p:spPr>
          <a:xfrm>
            <a:off x="3082161" y="3924107"/>
            <a:ext cx="256032" cy="256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xmlns="" id="{33242D9B-895E-4D79-8BC2-6A934BD109F6}"/>
              </a:ext>
            </a:extLst>
          </p:cNvPr>
          <p:cNvSpPr/>
          <p:nvPr userDrawn="1"/>
        </p:nvSpPr>
        <p:spPr>
          <a:xfrm>
            <a:off x="5267024" y="3924107"/>
            <a:ext cx="256032" cy="256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xmlns="" id="{B9B79B76-7626-4584-AE9A-4CDF7F0F6430}"/>
              </a:ext>
            </a:extLst>
          </p:cNvPr>
          <p:cNvSpPr/>
          <p:nvPr userDrawn="1"/>
        </p:nvSpPr>
        <p:spPr>
          <a:xfrm>
            <a:off x="7451887" y="3924107"/>
            <a:ext cx="256032" cy="256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5" name="Marcador de texto 2">
            <a:extLst>
              <a:ext uri="{FF2B5EF4-FFF2-40B4-BE49-F238E27FC236}">
                <a16:creationId xmlns:a16="http://schemas.microsoft.com/office/drawing/2014/main" xmlns="" id="{F59B93CA-5AD1-43A8-AF37-7DA25D3B400E}"/>
              </a:ext>
            </a:extLst>
          </p:cNvPr>
          <p:cNvSpPr>
            <a:spLocks noGrp="1"/>
          </p:cNvSpPr>
          <p:nvPr>
            <p:ph type="body" idx="49"/>
          </p:nvPr>
        </p:nvSpPr>
        <p:spPr>
          <a:xfrm>
            <a:off x="5212360" y="1865304"/>
            <a:ext cx="6103964" cy="815993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35" name="Rectángulo 27" descr="Forma rectangular">
            <a:extLst>
              <a:ext uri="{FF2B5EF4-FFF2-40B4-BE49-F238E27FC236}">
                <a16:creationId xmlns:a16="http://schemas.microsoft.com/office/drawing/2014/main" xmlns="" id="{DE069B8B-CA4A-46A5-901F-F2C7F60C0C24}"/>
              </a:ext>
            </a:extLst>
          </p:cNvPr>
          <p:cNvSpPr/>
          <p:nvPr userDrawn="1"/>
        </p:nvSpPr>
        <p:spPr>
          <a:xfrm>
            <a:off x="-2" y="1525500"/>
            <a:ext cx="8352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4899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689555"/>
            <a:ext cx="4405067" cy="1737210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1904701"/>
            <a:ext cx="4422014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7" name="Marcador de posición de tabla 6">
            <a:extLst>
              <a:ext uri="{FF2B5EF4-FFF2-40B4-BE49-F238E27FC236}">
                <a16:creationId xmlns:a16="http://schemas.microsoft.com/office/drawing/2014/main" xmlns="" id="{71531890-A142-4CE0-8BD5-856FACD08EA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5656217" y="404813"/>
            <a:ext cx="5673771" cy="56530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tabla</a:t>
            </a:r>
            <a:endParaRPr lang="es-ES" noProof="0" dirty="0"/>
          </a:p>
        </p:txBody>
      </p:sp>
      <p:sp>
        <p:nvSpPr>
          <p:cNvPr id="10" name="Rectángulo 8" descr="Forma rectangular">
            <a:extLst>
              <a:ext uri="{FF2B5EF4-FFF2-40B4-BE49-F238E27FC236}">
                <a16:creationId xmlns:a16="http://schemas.microsoft.com/office/drawing/2014/main" xmlns="" id="{B429AA89-05C8-451C-B390-2E809555BA84}"/>
              </a:ext>
            </a:extLst>
          </p:cNvPr>
          <p:cNvSpPr/>
          <p:nvPr userDrawn="1"/>
        </p:nvSpPr>
        <p:spPr>
          <a:xfrm>
            <a:off x="0" y="3341010"/>
            <a:ext cx="3240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601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l equi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FEBCE1DF-09FE-457A-9D5E-E7A8E0F5E7AA}"/>
              </a:ext>
            </a:extLst>
          </p:cNvPr>
          <p:cNvSpPr/>
          <p:nvPr userDrawn="1"/>
        </p:nvSpPr>
        <p:spPr>
          <a:xfrm>
            <a:off x="3956795" y="3011796"/>
            <a:ext cx="2286000" cy="245347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90508111-4A36-4CF7-86F5-0AD3FDEEDDDF}"/>
              </a:ext>
            </a:extLst>
          </p:cNvPr>
          <p:cNvSpPr/>
          <p:nvPr userDrawn="1"/>
        </p:nvSpPr>
        <p:spPr>
          <a:xfrm>
            <a:off x="9066213" y="3027646"/>
            <a:ext cx="2286000" cy="245347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5C4E182D-C697-44DF-A090-F131D0302405}"/>
              </a:ext>
            </a:extLst>
          </p:cNvPr>
          <p:cNvSpPr/>
          <p:nvPr userDrawn="1"/>
        </p:nvSpPr>
        <p:spPr>
          <a:xfrm>
            <a:off x="6511504" y="3027646"/>
            <a:ext cx="2286000" cy="245347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4812501"/>
            <a:ext cx="2939721" cy="668619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027646"/>
            <a:ext cx="2962574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xmlns="" id="{563FB6CB-7DC7-42AB-937B-FACFE1A28AE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066213" y="774398"/>
            <a:ext cx="2286000" cy="22860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CE5AE5F8-F053-47AB-BCB2-70F2BF5C44E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56795" y="774398"/>
            <a:ext cx="2286000" cy="22860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4" name="Marcador de posición de imagen 7">
            <a:extLst>
              <a:ext uri="{FF2B5EF4-FFF2-40B4-BE49-F238E27FC236}">
                <a16:creationId xmlns:a16="http://schemas.microsoft.com/office/drawing/2014/main" xmlns="" id="{D86E9819-052E-4932-AD4D-2E6844D40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11504" y="774398"/>
            <a:ext cx="2286000" cy="22860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8" name="Marcador de texto 17">
            <a:extLst>
              <a:ext uri="{FF2B5EF4-FFF2-40B4-BE49-F238E27FC236}">
                <a16:creationId xmlns:a16="http://schemas.microsoft.com/office/drawing/2014/main" xmlns="" id="{1E9CD767-2C5C-4922-8EC2-4DFCB6ECFCB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86537" y="3429000"/>
            <a:ext cx="2026516" cy="588620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Persona 1</a:t>
            </a:r>
            <a:br>
              <a:rPr lang="es-ES" noProof="0" dirty="0"/>
            </a:br>
            <a:r>
              <a:rPr lang="es-ES" noProof="0" dirty="0"/>
              <a:t>Nombre</a:t>
            </a:r>
          </a:p>
        </p:txBody>
      </p:sp>
      <p:sp>
        <p:nvSpPr>
          <p:cNvPr id="19" name="Marcador de texto 17">
            <a:extLst>
              <a:ext uri="{FF2B5EF4-FFF2-40B4-BE49-F238E27FC236}">
                <a16:creationId xmlns:a16="http://schemas.microsoft.com/office/drawing/2014/main" xmlns="" id="{31851AA2-C176-47A9-A949-3837A394CD9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087139" y="4051032"/>
            <a:ext cx="2025312" cy="244923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20" name="Marcador de texto 17">
            <a:extLst>
              <a:ext uri="{FF2B5EF4-FFF2-40B4-BE49-F238E27FC236}">
                <a16:creationId xmlns:a16="http://schemas.microsoft.com/office/drawing/2014/main" xmlns="" id="{879156B3-E019-4A41-8242-F0D70D50255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087139" y="4347988"/>
            <a:ext cx="2025312" cy="841304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4" name="Marcador de texto 17">
            <a:extLst>
              <a:ext uri="{FF2B5EF4-FFF2-40B4-BE49-F238E27FC236}">
                <a16:creationId xmlns:a16="http://schemas.microsoft.com/office/drawing/2014/main" xmlns="" id="{CB3B3928-67D4-498A-9DED-4FF10BE1A4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41246" y="3429000"/>
            <a:ext cx="2026516" cy="588620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Persona 1</a:t>
            </a:r>
            <a:br>
              <a:rPr lang="es-ES" noProof="0" dirty="0"/>
            </a:br>
            <a:r>
              <a:rPr lang="es-ES" noProof="0" dirty="0"/>
              <a:t>Nombre</a:t>
            </a:r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xmlns="" id="{8464C0AB-BE10-429A-A453-247A538F5D3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41848" y="4051032"/>
            <a:ext cx="2025312" cy="244923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26" name="Marcador de texto 17">
            <a:extLst>
              <a:ext uri="{FF2B5EF4-FFF2-40B4-BE49-F238E27FC236}">
                <a16:creationId xmlns:a16="http://schemas.microsoft.com/office/drawing/2014/main" xmlns="" id="{177BAD76-5C75-4FA2-B792-300193BDC99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641848" y="4347988"/>
            <a:ext cx="2025312" cy="841304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7" name="Marcador de texto 17">
            <a:extLst>
              <a:ext uri="{FF2B5EF4-FFF2-40B4-BE49-F238E27FC236}">
                <a16:creationId xmlns:a16="http://schemas.microsoft.com/office/drawing/2014/main" xmlns="" id="{ACFBCF6D-5E27-4808-BA1C-6F72DDAAC69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95955" y="3429000"/>
            <a:ext cx="2026516" cy="588620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Persona 1</a:t>
            </a:r>
            <a:br>
              <a:rPr lang="es-ES" noProof="0" dirty="0"/>
            </a:br>
            <a:r>
              <a:rPr lang="es-ES" noProof="0" dirty="0"/>
              <a:t>Nombre</a:t>
            </a:r>
          </a:p>
        </p:txBody>
      </p:sp>
      <p:sp>
        <p:nvSpPr>
          <p:cNvPr id="28" name="Marcador de texto 17">
            <a:extLst>
              <a:ext uri="{FF2B5EF4-FFF2-40B4-BE49-F238E27FC236}">
                <a16:creationId xmlns:a16="http://schemas.microsoft.com/office/drawing/2014/main" xmlns="" id="{8755E469-9B43-406E-BB68-F691A4DF441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96557" y="4051032"/>
            <a:ext cx="2025312" cy="244923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29" name="Marcador de texto 17">
            <a:extLst>
              <a:ext uri="{FF2B5EF4-FFF2-40B4-BE49-F238E27FC236}">
                <a16:creationId xmlns:a16="http://schemas.microsoft.com/office/drawing/2014/main" xmlns="" id="{AE2A9BB2-4A2A-49A1-8337-C26A0EC27E2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196557" y="4347988"/>
            <a:ext cx="2025312" cy="841304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30" name="Rectángulo 13" descr="Forma rectangular">
            <a:extLst>
              <a:ext uri="{FF2B5EF4-FFF2-40B4-BE49-F238E27FC236}">
                <a16:creationId xmlns:a16="http://schemas.microsoft.com/office/drawing/2014/main" xmlns="" id="{4FBD15D4-B1D1-4D03-9259-CE4D7AA955DF}"/>
              </a:ext>
            </a:extLst>
          </p:cNvPr>
          <p:cNvSpPr/>
          <p:nvPr userDrawn="1"/>
        </p:nvSpPr>
        <p:spPr>
          <a:xfrm>
            <a:off x="-1" y="4461207"/>
            <a:ext cx="309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105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contenido de equi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56085" y="797157"/>
            <a:ext cx="5679831" cy="619448"/>
          </a:xfrm>
        </p:spPr>
        <p:txBody>
          <a:bodyPr lIns="0" tIns="0" rIns="0" bIns="0" rtlCol="0" anchor="b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55" name="Marcador de texto 2">
            <a:extLst>
              <a:ext uri="{FF2B5EF4-FFF2-40B4-BE49-F238E27FC236}">
                <a16:creationId xmlns:a16="http://schemas.microsoft.com/office/drawing/2014/main" xmlns="" id="{F59B93CA-5AD1-43A8-AF37-7DA25D3B400E}"/>
              </a:ext>
            </a:extLst>
          </p:cNvPr>
          <p:cNvSpPr>
            <a:spLocks noGrp="1"/>
          </p:cNvSpPr>
          <p:nvPr>
            <p:ph type="body" idx="49"/>
          </p:nvPr>
        </p:nvSpPr>
        <p:spPr>
          <a:xfrm>
            <a:off x="5212360" y="1865304"/>
            <a:ext cx="6103964" cy="815993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xmlns="" id="{F07EA497-80B1-41E2-8E50-4193B3DBB45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838200" y="3126698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xmlns="" id="{FEA39902-3138-4686-85B5-3FE813B7BD36}"/>
              </a:ext>
            </a:extLst>
          </p:cNvPr>
          <p:cNvSpPr/>
          <p:nvPr userDrawn="1"/>
        </p:nvSpPr>
        <p:spPr>
          <a:xfrm>
            <a:off x="1798320" y="3126698"/>
            <a:ext cx="2395728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9" name="Marcador de texto 17">
            <a:extLst>
              <a:ext uri="{FF2B5EF4-FFF2-40B4-BE49-F238E27FC236}">
                <a16:creationId xmlns:a16="http://schemas.microsoft.com/office/drawing/2014/main" xmlns="" id="{7D767E78-191D-404C-98CB-C65C651DC67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21253" y="3329723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1</a:t>
            </a:r>
          </a:p>
        </p:txBody>
      </p:sp>
      <p:sp>
        <p:nvSpPr>
          <p:cNvPr id="60" name="Marcador de texto 17">
            <a:extLst>
              <a:ext uri="{FF2B5EF4-FFF2-40B4-BE49-F238E27FC236}">
                <a16:creationId xmlns:a16="http://schemas.microsoft.com/office/drawing/2014/main" xmlns="" id="{6474358B-E609-4F26-8A11-64E0DC41ADF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2832" y="3658532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61" name="Marcador de posición de imagen 7">
            <a:extLst>
              <a:ext uri="{FF2B5EF4-FFF2-40B4-BE49-F238E27FC236}">
                <a16:creationId xmlns:a16="http://schemas.microsoft.com/office/drawing/2014/main" xmlns="" id="{75335C46-548C-42F2-89FC-909F3B24282E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7977409" y="3126698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xmlns="" id="{166A588B-BA73-49FD-9E1E-1F1C51FD3850}"/>
              </a:ext>
            </a:extLst>
          </p:cNvPr>
          <p:cNvSpPr/>
          <p:nvPr userDrawn="1"/>
        </p:nvSpPr>
        <p:spPr>
          <a:xfrm>
            <a:off x="8937529" y="3126698"/>
            <a:ext cx="2395728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3" name="Marcador de texto 17">
            <a:extLst>
              <a:ext uri="{FF2B5EF4-FFF2-40B4-BE49-F238E27FC236}">
                <a16:creationId xmlns:a16="http://schemas.microsoft.com/office/drawing/2014/main" xmlns="" id="{15790237-9A5F-4A9F-A5BB-E4FF0712C5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060462" y="3329723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3</a:t>
            </a:r>
          </a:p>
        </p:txBody>
      </p:sp>
      <p:sp>
        <p:nvSpPr>
          <p:cNvPr id="64" name="Marcador de texto 17">
            <a:extLst>
              <a:ext uri="{FF2B5EF4-FFF2-40B4-BE49-F238E27FC236}">
                <a16:creationId xmlns:a16="http://schemas.microsoft.com/office/drawing/2014/main" xmlns="" id="{A0554067-4F62-4CE7-AF48-55BBD708AC97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062041" y="3658532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65" name="Marcador de posición de imagen 7">
            <a:extLst>
              <a:ext uri="{FF2B5EF4-FFF2-40B4-BE49-F238E27FC236}">
                <a16:creationId xmlns:a16="http://schemas.microsoft.com/office/drawing/2014/main" xmlns="" id="{AA1B0DE9-602F-4ECB-AF1E-00D45491BC91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4403916" y="3126698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xmlns="" id="{343DD23D-9D79-4667-BB9E-A3A54505AEDA}"/>
              </a:ext>
            </a:extLst>
          </p:cNvPr>
          <p:cNvSpPr/>
          <p:nvPr userDrawn="1"/>
        </p:nvSpPr>
        <p:spPr>
          <a:xfrm>
            <a:off x="5364036" y="3126698"/>
            <a:ext cx="2399617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7" name="Marcador de texto 17">
            <a:extLst>
              <a:ext uri="{FF2B5EF4-FFF2-40B4-BE49-F238E27FC236}">
                <a16:creationId xmlns:a16="http://schemas.microsoft.com/office/drawing/2014/main" xmlns="" id="{FFDAE67E-CF93-4600-BFAE-AF6B317A9EB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86969" y="3329723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2</a:t>
            </a:r>
          </a:p>
        </p:txBody>
      </p:sp>
      <p:sp>
        <p:nvSpPr>
          <p:cNvPr id="68" name="Marcador de texto 17">
            <a:extLst>
              <a:ext uri="{FF2B5EF4-FFF2-40B4-BE49-F238E27FC236}">
                <a16:creationId xmlns:a16="http://schemas.microsoft.com/office/drawing/2014/main" xmlns="" id="{0F0E3D9A-B0CE-4BF9-A274-1FB704C416ED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488548" y="3658532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69" name="Marcador de posición de imagen 7">
            <a:extLst>
              <a:ext uri="{FF2B5EF4-FFF2-40B4-BE49-F238E27FC236}">
                <a16:creationId xmlns:a16="http://schemas.microsoft.com/office/drawing/2014/main" xmlns="" id="{36B2F594-9AB1-4C33-86BE-4732609D6B0A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278466" y="4316113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xmlns="" id="{17FB6684-D013-48BC-9926-29E0BCA889B1}"/>
              </a:ext>
            </a:extLst>
          </p:cNvPr>
          <p:cNvSpPr/>
          <p:nvPr userDrawn="1"/>
        </p:nvSpPr>
        <p:spPr>
          <a:xfrm>
            <a:off x="2238586" y="4316113"/>
            <a:ext cx="2395728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1" name="Marcador de texto 17">
            <a:extLst>
              <a:ext uri="{FF2B5EF4-FFF2-40B4-BE49-F238E27FC236}">
                <a16:creationId xmlns:a16="http://schemas.microsoft.com/office/drawing/2014/main" xmlns="" id="{EECC50BE-82E8-4ECC-B642-5C11A927A70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2361519" y="4519138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4</a:t>
            </a:r>
          </a:p>
        </p:txBody>
      </p:sp>
      <p:sp>
        <p:nvSpPr>
          <p:cNvPr id="72" name="Marcador de texto 17">
            <a:extLst>
              <a:ext uri="{FF2B5EF4-FFF2-40B4-BE49-F238E27FC236}">
                <a16:creationId xmlns:a16="http://schemas.microsoft.com/office/drawing/2014/main" xmlns="" id="{4D96D406-D0F6-4E2D-BAE8-7B011D620FED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2363098" y="4847947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73" name="Marcador de posición de imagen 7">
            <a:extLst>
              <a:ext uri="{FF2B5EF4-FFF2-40B4-BE49-F238E27FC236}">
                <a16:creationId xmlns:a16="http://schemas.microsoft.com/office/drawing/2014/main" xmlns="" id="{5668E7D0-A78F-45EC-BEC4-CAB0E6F96F3D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8417675" y="4316113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xmlns="" id="{E02DAEE6-8B1C-4222-949F-830F7C3A4E16}"/>
              </a:ext>
            </a:extLst>
          </p:cNvPr>
          <p:cNvSpPr/>
          <p:nvPr userDrawn="1"/>
        </p:nvSpPr>
        <p:spPr>
          <a:xfrm>
            <a:off x="9377795" y="4316113"/>
            <a:ext cx="2395728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5" name="Marcador de texto 17">
            <a:extLst>
              <a:ext uri="{FF2B5EF4-FFF2-40B4-BE49-F238E27FC236}">
                <a16:creationId xmlns:a16="http://schemas.microsoft.com/office/drawing/2014/main" xmlns="" id="{3CE9A073-35B5-4F1C-85E3-4BB12A5F4358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9500728" y="4519138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6</a:t>
            </a:r>
          </a:p>
        </p:txBody>
      </p:sp>
      <p:sp>
        <p:nvSpPr>
          <p:cNvPr id="76" name="Marcador de texto 17">
            <a:extLst>
              <a:ext uri="{FF2B5EF4-FFF2-40B4-BE49-F238E27FC236}">
                <a16:creationId xmlns:a16="http://schemas.microsoft.com/office/drawing/2014/main" xmlns="" id="{F7309B33-C344-4C68-8156-822D38F43FE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9502307" y="4847947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77" name="Marcador de posición de imagen 7">
            <a:extLst>
              <a:ext uri="{FF2B5EF4-FFF2-40B4-BE49-F238E27FC236}">
                <a16:creationId xmlns:a16="http://schemas.microsoft.com/office/drawing/2014/main" xmlns="" id="{D6B0782E-8C48-4FC4-B086-A5606E01F5DB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4844182" y="4316113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78" name="Rectángulo 77">
            <a:extLst>
              <a:ext uri="{FF2B5EF4-FFF2-40B4-BE49-F238E27FC236}">
                <a16:creationId xmlns:a16="http://schemas.microsoft.com/office/drawing/2014/main" xmlns="" id="{F8A195F5-3125-484A-954D-EB0E743F6947}"/>
              </a:ext>
            </a:extLst>
          </p:cNvPr>
          <p:cNvSpPr/>
          <p:nvPr userDrawn="1"/>
        </p:nvSpPr>
        <p:spPr>
          <a:xfrm>
            <a:off x="5804302" y="4316113"/>
            <a:ext cx="2399617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9" name="Marcador de texto 17">
            <a:extLst>
              <a:ext uri="{FF2B5EF4-FFF2-40B4-BE49-F238E27FC236}">
                <a16:creationId xmlns:a16="http://schemas.microsoft.com/office/drawing/2014/main" xmlns="" id="{428D2D4B-ED0B-40E0-9ECD-C95A19039902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927235" y="4519138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5</a:t>
            </a:r>
          </a:p>
        </p:txBody>
      </p:sp>
      <p:sp>
        <p:nvSpPr>
          <p:cNvPr id="80" name="Marcador de texto 17">
            <a:extLst>
              <a:ext uri="{FF2B5EF4-FFF2-40B4-BE49-F238E27FC236}">
                <a16:creationId xmlns:a16="http://schemas.microsoft.com/office/drawing/2014/main" xmlns="" id="{35125C72-EAD5-4723-BBD0-6B22FA07855D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5928814" y="4847947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33" name="Rectángulo 63" descr="Forma rectangular">
            <a:extLst>
              <a:ext uri="{FF2B5EF4-FFF2-40B4-BE49-F238E27FC236}">
                <a16:creationId xmlns:a16="http://schemas.microsoft.com/office/drawing/2014/main" xmlns="" id="{ACFA1245-86BF-45AA-B492-5CE7275AFF80}"/>
              </a:ext>
            </a:extLst>
          </p:cNvPr>
          <p:cNvSpPr/>
          <p:nvPr userDrawn="1"/>
        </p:nvSpPr>
        <p:spPr>
          <a:xfrm>
            <a:off x="0" y="1516317"/>
            <a:ext cx="88416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6305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gráfico circular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>
            <a:extLst>
              <a:ext uri="{FF2B5EF4-FFF2-40B4-BE49-F238E27FC236}">
                <a16:creationId xmlns:a16="http://schemas.microsoft.com/office/drawing/2014/main" xmlns="" id="{BE1BF711-AD1E-4C2A-92AA-123A8E0CCD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506660"/>
            <a:ext cx="6121400" cy="761540"/>
          </a:xfrm>
        </p:spPr>
        <p:txBody>
          <a:bodyPr lIns="0" tIns="0" rIns="0" bIns="0" rtlCol="0" anchor="b" anchorCtr="0">
            <a:normAutofit/>
          </a:bodyPr>
          <a:lstStyle>
            <a:lvl1pPr>
              <a:defRPr sz="3600" b="1"/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E2B5B824-F1E4-4ADF-B1C2-3DBA2FC6649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862258" y="4101739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1.500.000 €</a:t>
            </a:r>
          </a:p>
        </p:txBody>
      </p:sp>
      <p:sp>
        <p:nvSpPr>
          <p:cNvPr id="14" name="Marcador de texto 2">
            <a:extLst>
              <a:ext uri="{FF2B5EF4-FFF2-40B4-BE49-F238E27FC236}">
                <a16:creationId xmlns:a16="http://schemas.microsoft.com/office/drawing/2014/main" xmlns="" id="{C5E37954-2587-4B97-88B7-FA4C7604AC87}"/>
              </a:ext>
            </a:extLst>
          </p:cNvPr>
          <p:cNvSpPr>
            <a:spLocks noGrp="1"/>
          </p:cNvSpPr>
          <p:nvPr>
            <p:ph type="body" idx="37"/>
          </p:nvPr>
        </p:nvSpPr>
        <p:spPr>
          <a:xfrm>
            <a:off x="862258" y="2739982"/>
            <a:ext cx="6097341" cy="76154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6" name="Marcador de texto 2">
            <a:extLst>
              <a:ext uri="{FF2B5EF4-FFF2-40B4-BE49-F238E27FC236}">
                <a16:creationId xmlns:a16="http://schemas.microsoft.com/office/drawing/2014/main" xmlns="" id="{C978BB3C-0EC9-4911-AF98-3B17C4CE8FA3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862258" y="4463100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7" name="Marcador de posición de gráfico 6">
            <a:extLst>
              <a:ext uri="{FF2B5EF4-FFF2-40B4-BE49-F238E27FC236}">
                <a16:creationId xmlns:a16="http://schemas.microsoft.com/office/drawing/2014/main" xmlns="" id="{D9061FDA-6F12-4C6E-8374-F8ED0FF2932A}"/>
              </a:ext>
            </a:extLst>
          </p:cNvPr>
          <p:cNvSpPr>
            <a:spLocks noGrp="1"/>
          </p:cNvSpPr>
          <p:nvPr>
            <p:ph type="chart" sz="quarter" idx="44"/>
          </p:nvPr>
        </p:nvSpPr>
        <p:spPr>
          <a:xfrm>
            <a:off x="6959600" y="765175"/>
            <a:ext cx="4370388" cy="5100638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 gráfico</a:t>
            </a:r>
            <a:endParaRPr lang="es-ES" noProof="0" dirty="0"/>
          </a:p>
        </p:txBody>
      </p:sp>
      <p:sp>
        <p:nvSpPr>
          <p:cNvPr id="27" name="Marcador de texto 2">
            <a:extLst>
              <a:ext uri="{FF2B5EF4-FFF2-40B4-BE49-F238E27FC236}">
                <a16:creationId xmlns:a16="http://schemas.microsoft.com/office/drawing/2014/main" xmlns="" id="{3C89AD31-EDB3-409A-BB3D-9A2263EA5F9E}"/>
              </a:ext>
            </a:extLst>
          </p:cNvPr>
          <p:cNvSpPr>
            <a:spLocks noGrp="1"/>
          </p:cNvSpPr>
          <p:nvPr>
            <p:ph type="body" idx="45" hasCustomPrompt="1"/>
          </p:nvPr>
        </p:nvSpPr>
        <p:spPr>
          <a:xfrm>
            <a:off x="2869583" y="4101739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1.500.000 €</a:t>
            </a:r>
          </a:p>
        </p:txBody>
      </p:sp>
      <p:sp>
        <p:nvSpPr>
          <p:cNvPr id="30" name="Marcador de texto 2">
            <a:extLst>
              <a:ext uri="{FF2B5EF4-FFF2-40B4-BE49-F238E27FC236}">
                <a16:creationId xmlns:a16="http://schemas.microsoft.com/office/drawing/2014/main" xmlns="" id="{5ECE7C29-B0CF-4459-9010-99944A9D372B}"/>
              </a:ext>
            </a:extLst>
          </p:cNvPr>
          <p:cNvSpPr>
            <a:spLocks noGrp="1"/>
          </p:cNvSpPr>
          <p:nvPr>
            <p:ph type="body" idx="46" hasCustomPrompt="1"/>
          </p:nvPr>
        </p:nvSpPr>
        <p:spPr>
          <a:xfrm>
            <a:off x="2869583" y="4463100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33" name="Marcador de texto 2">
            <a:extLst>
              <a:ext uri="{FF2B5EF4-FFF2-40B4-BE49-F238E27FC236}">
                <a16:creationId xmlns:a16="http://schemas.microsoft.com/office/drawing/2014/main" xmlns="" id="{FAA503CE-740E-471A-BE66-70EF1E5ED0DF}"/>
              </a:ext>
            </a:extLst>
          </p:cNvPr>
          <p:cNvSpPr>
            <a:spLocks noGrp="1"/>
          </p:cNvSpPr>
          <p:nvPr>
            <p:ph type="body" idx="47" hasCustomPrompt="1"/>
          </p:nvPr>
        </p:nvSpPr>
        <p:spPr>
          <a:xfrm>
            <a:off x="4874046" y="4106224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1.500 000 €</a:t>
            </a:r>
          </a:p>
        </p:txBody>
      </p:sp>
      <p:sp>
        <p:nvSpPr>
          <p:cNvPr id="34" name="Marcador de texto 2">
            <a:extLst>
              <a:ext uri="{FF2B5EF4-FFF2-40B4-BE49-F238E27FC236}">
                <a16:creationId xmlns:a16="http://schemas.microsoft.com/office/drawing/2014/main" xmlns="" id="{8ABC95E5-FC26-42BE-B500-AFB5F7AA358F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4874046" y="4467585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36" name="Marcador de texto 2">
            <a:extLst>
              <a:ext uri="{FF2B5EF4-FFF2-40B4-BE49-F238E27FC236}">
                <a16:creationId xmlns:a16="http://schemas.microsoft.com/office/drawing/2014/main" xmlns="" id="{E3D6BF30-B139-4A44-8D70-E8B58153D59D}"/>
              </a:ext>
            </a:extLst>
          </p:cNvPr>
          <p:cNvSpPr>
            <a:spLocks noGrp="1"/>
          </p:cNvSpPr>
          <p:nvPr>
            <p:ph type="body" idx="49" hasCustomPrompt="1"/>
          </p:nvPr>
        </p:nvSpPr>
        <p:spPr>
          <a:xfrm>
            <a:off x="862258" y="5110152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1.500.000 €</a:t>
            </a:r>
          </a:p>
        </p:txBody>
      </p:sp>
      <p:sp>
        <p:nvSpPr>
          <p:cNvPr id="37" name="Marcador de texto 2">
            <a:extLst>
              <a:ext uri="{FF2B5EF4-FFF2-40B4-BE49-F238E27FC236}">
                <a16:creationId xmlns:a16="http://schemas.microsoft.com/office/drawing/2014/main" xmlns="" id="{EDC5F966-21F2-4236-8AE2-F83B8916800F}"/>
              </a:ext>
            </a:extLst>
          </p:cNvPr>
          <p:cNvSpPr>
            <a:spLocks noGrp="1"/>
          </p:cNvSpPr>
          <p:nvPr>
            <p:ph type="body" idx="50" hasCustomPrompt="1"/>
          </p:nvPr>
        </p:nvSpPr>
        <p:spPr>
          <a:xfrm>
            <a:off x="862258" y="5471513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39" name="Marcador de texto 2">
            <a:extLst>
              <a:ext uri="{FF2B5EF4-FFF2-40B4-BE49-F238E27FC236}">
                <a16:creationId xmlns:a16="http://schemas.microsoft.com/office/drawing/2014/main" xmlns="" id="{F9094085-3B39-4A4F-B421-083BD603E089}"/>
              </a:ext>
            </a:extLst>
          </p:cNvPr>
          <p:cNvSpPr>
            <a:spLocks noGrp="1"/>
          </p:cNvSpPr>
          <p:nvPr>
            <p:ph type="body" idx="51" hasCustomPrompt="1"/>
          </p:nvPr>
        </p:nvSpPr>
        <p:spPr>
          <a:xfrm>
            <a:off x="2869583" y="5110152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1.500.000 €</a:t>
            </a:r>
          </a:p>
        </p:txBody>
      </p:sp>
      <p:sp>
        <p:nvSpPr>
          <p:cNvPr id="40" name="Marcador de texto 2">
            <a:extLst>
              <a:ext uri="{FF2B5EF4-FFF2-40B4-BE49-F238E27FC236}">
                <a16:creationId xmlns:a16="http://schemas.microsoft.com/office/drawing/2014/main" xmlns="" id="{E87EE246-B30D-4246-BBE0-0BC8EBA99255}"/>
              </a:ext>
            </a:extLst>
          </p:cNvPr>
          <p:cNvSpPr>
            <a:spLocks noGrp="1"/>
          </p:cNvSpPr>
          <p:nvPr>
            <p:ph type="body" idx="52" hasCustomPrompt="1"/>
          </p:nvPr>
        </p:nvSpPr>
        <p:spPr>
          <a:xfrm>
            <a:off x="2869583" y="5471513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42" name="Marcador de texto 2">
            <a:extLst>
              <a:ext uri="{FF2B5EF4-FFF2-40B4-BE49-F238E27FC236}">
                <a16:creationId xmlns:a16="http://schemas.microsoft.com/office/drawing/2014/main" xmlns="" id="{72833A53-1031-4E59-BB69-C21555C45940}"/>
              </a:ext>
            </a:extLst>
          </p:cNvPr>
          <p:cNvSpPr>
            <a:spLocks noGrp="1"/>
          </p:cNvSpPr>
          <p:nvPr>
            <p:ph type="body" idx="53" hasCustomPrompt="1"/>
          </p:nvPr>
        </p:nvSpPr>
        <p:spPr>
          <a:xfrm>
            <a:off x="4874046" y="5114637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1.500.000 €</a:t>
            </a:r>
          </a:p>
        </p:txBody>
      </p:sp>
      <p:sp>
        <p:nvSpPr>
          <p:cNvPr id="43" name="Marcador de texto 2">
            <a:extLst>
              <a:ext uri="{FF2B5EF4-FFF2-40B4-BE49-F238E27FC236}">
                <a16:creationId xmlns:a16="http://schemas.microsoft.com/office/drawing/2014/main" xmlns="" id="{6898A319-33AA-48F0-9D9D-2196528CD257}"/>
              </a:ext>
            </a:extLst>
          </p:cNvPr>
          <p:cNvSpPr>
            <a:spLocks noGrp="1"/>
          </p:cNvSpPr>
          <p:nvPr>
            <p:ph type="body" idx="54" hasCustomPrompt="1"/>
          </p:nvPr>
        </p:nvSpPr>
        <p:spPr>
          <a:xfrm>
            <a:off x="4874046" y="5475998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28" name="Rectángulo 25" descr="Forma rectangular">
            <a:extLst>
              <a:ext uri="{FF2B5EF4-FFF2-40B4-BE49-F238E27FC236}">
                <a16:creationId xmlns:a16="http://schemas.microsoft.com/office/drawing/2014/main" xmlns="" id="{536DDC95-2245-400E-87D9-78ACE3EB0369}"/>
              </a:ext>
            </a:extLst>
          </p:cNvPr>
          <p:cNvSpPr/>
          <p:nvPr userDrawn="1"/>
        </p:nvSpPr>
        <p:spPr>
          <a:xfrm>
            <a:off x="1" y="2374094"/>
            <a:ext cx="4392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0335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imagen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17D975D9-06B9-4C78-AD70-6CDDD6598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1404545"/>
            <a:ext cx="5267789" cy="1325563"/>
          </a:xfrm>
        </p:spPr>
        <p:txBody>
          <a:bodyPr lIns="0" tIns="0" rIns="0" bIns="0" rtlCol="0" anchor="b" anchorCtr="0">
            <a:normAutofit/>
          </a:bodyPr>
          <a:lstStyle>
            <a:lvl1pPr>
              <a:defRPr sz="3600" b="1"/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20" name="Marcador de texto 2">
            <a:extLst>
              <a:ext uri="{FF2B5EF4-FFF2-40B4-BE49-F238E27FC236}">
                <a16:creationId xmlns:a16="http://schemas.microsoft.com/office/drawing/2014/main" xmlns="" id="{F8424E24-3E04-4F28-8CE4-6A2078198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4614" y="3148026"/>
            <a:ext cx="5276260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1" name="Marcador de posición de texto 2">
            <a:extLst>
              <a:ext uri="{FF2B5EF4-FFF2-40B4-BE49-F238E27FC236}">
                <a16:creationId xmlns:a16="http://schemas.microsoft.com/office/drawing/2014/main" xmlns="" id="{5AA4AD4A-8E8A-4E95-9E11-6FE9B001838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834740" y="3880032"/>
            <a:ext cx="5536134" cy="2025307"/>
          </a:xfrm>
        </p:spPr>
        <p:txBody>
          <a:bodyPr lIns="0" tIns="0" rIns="0" bIns="0" rtlCol="0" anchor="t" anchorCtr="0">
            <a:normAutofit/>
          </a:bodyPr>
          <a:lstStyle>
            <a:lvl1pPr marL="285750" indent="-28575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2" name="Marcador de posición de imagen 7">
            <a:extLst>
              <a:ext uri="{FF2B5EF4-FFF2-40B4-BE49-F238E27FC236}">
                <a16:creationId xmlns:a16="http://schemas.microsoft.com/office/drawing/2014/main" xmlns="" id="{D8E759F5-A035-4785-8820-32AD1B0FD0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267325" cy="582930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3" name="Marcador de posición de imagen 13">
            <a:extLst>
              <a:ext uri="{FF2B5EF4-FFF2-40B4-BE49-F238E27FC236}">
                <a16:creationId xmlns:a16="http://schemas.microsoft.com/office/drawing/2014/main" xmlns="" id="{027A9CD4-070D-43A3-88C7-FA9F42DA277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3409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1" name="Rectángulo 9" descr="Forma rectangular">
            <a:extLst>
              <a:ext uri="{FF2B5EF4-FFF2-40B4-BE49-F238E27FC236}">
                <a16:creationId xmlns:a16="http://schemas.microsoft.com/office/drawing/2014/main" xmlns="" id="{64F4FFEA-1C3D-4C3A-895A-590F2E29B849}"/>
              </a:ext>
            </a:extLst>
          </p:cNvPr>
          <p:cNvSpPr/>
          <p:nvPr userDrawn="1"/>
        </p:nvSpPr>
        <p:spPr>
          <a:xfrm>
            <a:off x="5267325" y="2815120"/>
            <a:ext cx="3114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4993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contenido de 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>
            <a:extLst>
              <a:ext uri="{FF2B5EF4-FFF2-40B4-BE49-F238E27FC236}">
                <a16:creationId xmlns:a16="http://schemas.microsoft.com/office/drawing/2014/main" xmlns="" id="{59E029D3-A2D2-4959-AD45-2926DF4C67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49A919AF-E573-4B3C-8E98-F501EABA1B1B}"/>
              </a:ext>
            </a:extLst>
          </p:cNvPr>
          <p:cNvSpPr/>
          <p:nvPr userDrawn="1"/>
        </p:nvSpPr>
        <p:spPr>
          <a:xfrm>
            <a:off x="4108011" y="765175"/>
            <a:ext cx="3990525" cy="17561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0" name="Rectángulo 18" descr="Forma rectangular">
            <a:extLst>
              <a:ext uri="{FF2B5EF4-FFF2-40B4-BE49-F238E27FC236}">
                <a16:creationId xmlns:a16="http://schemas.microsoft.com/office/drawing/2014/main" xmlns="" id="{456AD312-1A1E-4043-B08C-1410D3EDEC27}"/>
              </a:ext>
            </a:extLst>
          </p:cNvPr>
          <p:cNvSpPr/>
          <p:nvPr userDrawn="1"/>
        </p:nvSpPr>
        <p:spPr>
          <a:xfrm>
            <a:off x="-1" y="5262290"/>
            <a:ext cx="12191999" cy="7772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CEEB3FF-7F57-482E-BA1B-44AD9E95F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0824308D-CE80-4FF7-81BB-AFBECF7EA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93464" y="2521329"/>
            <a:ext cx="4005072" cy="2740961"/>
          </a:xfrm>
          <a:solidFill>
            <a:schemeClr val="tx1"/>
          </a:solidFill>
        </p:spPr>
        <p:txBody>
          <a:bodyPr tIns="72000" rIns="72000" bIns="792000" rtlCol="0" anchor="b">
            <a:normAutofit/>
          </a:bodyPr>
          <a:lstStyle>
            <a:lvl1pPr algn="ctr">
              <a:lnSpc>
                <a:spcPct val="85000"/>
              </a:lnSpc>
              <a:defRPr lang="ru-RU" sz="6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s-ES" noProof="0" dirty="0"/>
              <a:t>MUCHAS</a:t>
            </a:r>
            <a:br>
              <a:rPr lang="es-ES" noProof="0" dirty="0"/>
            </a:br>
            <a:r>
              <a:rPr lang="es-ES" noProof="0" dirty="0"/>
              <a:t>GRACIAS</a:t>
            </a: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xmlns="" id="{2E46EE0C-8420-4BA8-9E2D-0780DB1E6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30140" y="1338610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181ACAC3-4604-4C09-A60E-353A71E93E1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18038" y="4541163"/>
            <a:ext cx="3038475" cy="590550"/>
          </a:xfrm>
        </p:spPr>
        <p:txBody>
          <a:bodyPr rtlCol="0"/>
          <a:lstStyle>
            <a:lvl1pPr marL="0" indent="0" algn="ctr"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 dirty="0"/>
              <a:t>Sergio Valladares</a:t>
            </a:r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xmlns="" id="{67AD3B8E-A11F-4EAE-94E5-5A918EEFB7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8557" y="5378325"/>
            <a:ext cx="1800225" cy="280988"/>
          </a:xfrm>
        </p:spPr>
        <p:txBody>
          <a:bodyPr lIns="0" tIns="0" rIns="0" bIns="0" rtlCol="0" anchor="ctr" anchorCtr="0">
            <a:noAutofit/>
          </a:bodyPr>
          <a:lstStyle>
            <a:lvl1pPr marL="0" indent="0">
              <a:buNone/>
              <a:defRPr sz="1800" b="1" i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Teléfono:</a:t>
            </a:r>
          </a:p>
        </p:txBody>
      </p:sp>
      <p:sp>
        <p:nvSpPr>
          <p:cNvPr id="15" name="Marcador de texto 16">
            <a:extLst>
              <a:ext uri="{FF2B5EF4-FFF2-40B4-BE49-F238E27FC236}">
                <a16:creationId xmlns:a16="http://schemas.microsoft.com/office/drawing/2014/main" xmlns="" id="{4C7CDA87-1949-494C-94DB-E5002473843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8557" y="5658102"/>
            <a:ext cx="2858011" cy="280109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 dirty="0"/>
              <a:t>678-555-0177</a:t>
            </a:r>
          </a:p>
        </p:txBody>
      </p:sp>
      <p:sp>
        <p:nvSpPr>
          <p:cNvPr id="16" name="Marcador de texto 12">
            <a:extLst>
              <a:ext uri="{FF2B5EF4-FFF2-40B4-BE49-F238E27FC236}">
                <a16:creationId xmlns:a16="http://schemas.microsoft.com/office/drawing/2014/main" xmlns="" id="{8D20ADC7-EE42-4D0E-B17A-883FE693D6C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108011" y="5377934"/>
            <a:ext cx="1800225" cy="280988"/>
          </a:xfrm>
        </p:spPr>
        <p:txBody>
          <a:bodyPr lIns="0" tIns="0" rIns="0" bIns="0" rtlCol="0" anchor="ctr" anchorCtr="0">
            <a:noAutofit/>
          </a:bodyPr>
          <a:lstStyle>
            <a:lvl1pPr marL="0" indent="0">
              <a:buNone/>
              <a:defRPr sz="1800" b="1" i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Correo electrónico:</a:t>
            </a: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xmlns="" id="{AD9FFFDD-8708-4CDD-974F-8A022BB26A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08011" y="5657711"/>
            <a:ext cx="3684587" cy="2805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 dirty="0"/>
              <a:t>bergqvist@vanarsdelltd.com</a:t>
            </a:r>
          </a:p>
        </p:txBody>
      </p:sp>
      <p:sp>
        <p:nvSpPr>
          <p:cNvPr id="18" name="Marcador de texto 12">
            <a:extLst>
              <a:ext uri="{FF2B5EF4-FFF2-40B4-BE49-F238E27FC236}">
                <a16:creationId xmlns:a16="http://schemas.microsoft.com/office/drawing/2014/main" xmlns="" id="{CDE37318-4A32-4233-997C-CE244B16F5A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98536" y="5377934"/>
            <a:ext cx="1800225" cy="280988"/>
          </a:xfrm>
        </p:spPr>
        <p:txBody>
          <a:bodyPr lIns="0" tIns="0" rIns="0" bIns="0" rtlCol="0" anchor="ctr" anchorCtr="0">
            <a:noAutofit/>
          </a:bodyPr>
          <a:lstStyle>
            <a:lvl1pPr marL="0" indent="0">
              <a:buNone/>
              <a:defRPr sz="1800" b="1" i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Sitio web:</a:t>
            </a:r>
          </a:p>
        </p:txBody>
      </p:sp>
      <p:sp>
        <p:nvSpPr>
          <p:cNvPr id="19" name="Marcador de texto 16">
            <a:extLst>
              <a:ext uri="{FF2B5EF4-FFF2-40B4-BE49-F238E27FC236}">
                <a16:creationId xmlns:a16="http://schemas.microsoft.com/office/drawing/2014/main" xmlns="" id="{1F818617-24CC-4E07-ABE4-A23E89FC13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98536" y="5657711"/>
            <a:ext cx="3240000" cy="2805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 dirty="0"/>
              <a:t>www.vanasdelltd.com</a:t>
            </a:r>
          </a:p>
        </p:txBody>
      </p:sp>
      <p:sp>
        <p:nvSpPr>
          <p:cNvPr id="21" name="Rectángulo 12" descr="Forma rectangular">
            <a:extLst>
              <a:ext uri="{FF2B5EF4-FFF2-40B4-BE49-F238E27FC236}">
                <a16:creationId xmlns:a16="http://schemas.microsoft.com/office/drawing/2014/main" xmlns="" id="{F63A6226-0829-4BFB-805E-8B463D763BD0}"/>
              </a:ext>
            </a:extLst>
          </p:cNvPr>
          <p:cNvSpPr/>
          <p:nvPr userDrawn="1"/>
        </p:nvSpPr>
        <p:spPr>
          <a:xfrm>
            <a:off x="4381546" y="2320161"/>
            <a:ext cx="7812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828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586B-9662-488C-B433-FDC129CF13AE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contenido de apé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A7B528C4-392E-41C2-861C-D3DC218489B8}"/>
              </a:ext>
            </a:extLst>
          </p:cNvPr>
          <p:cNvSpPr/>
          <p:nvPr userDrawn="1"/>
        </p:nvSpPr>
        <p:spPr>
          <a:xfrm>
            <a:off x="3919728" y="1"/>
            <a:ext cx="4352544" cy="22997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BDF13B40-70E6-4C5A-858B-DC39631DE0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299716"/>
            <a:ext cx="11352213" cy="3758184"/>
          </a:xfrm>
        </p:spPr>
        <p:txBody>
          <a:bodyPr tIns="756000" rIns="72000"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19728" y="0"/>
            <a:ext cx="4352544" cy="2299716"/>
          </a:xfrm>
          <a:noFill/>
        </p:spPr>
        <p:txBody>
          <a:bodyPr lIns="0" tIns="684000" rIns="0" bIns="0" rtlCol="0" anchor="t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9" name="Rectángulo 8" descr="Forma rectangular">
            <a:extLst>
              <a:ext uri="{FF2B5EF4-FFF2-40B4-BE49-F238E27FC236}">
                <a16:creationId xmlns:a16="http://schemas.microsoft.com/office/drawing/2014/main" xmlns="" id="{7427677C-C3DE-49C7-84BE-71D9DB22D7F2}"/>
              </a:ext>
            </a:extLst>
          </p:cNvPr>
          <p:cNvSpPr/>
          <p:nvPr userDrawn="1"/>
        </p:nvSpPr>
        <p:spPr>
          <a:xfrm>
            <a:off x="4868562" y="1548553"/>
            <a:ext cx="7323438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3318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contenido de comentar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56085" y="707217"/>
            <a:ext cx="5679831" cy="606677"/>
          </a:xfrm>
        </p:spPr>
        <p:txBody>
          <a:bodyPr lIns="0" tIns="0" rIns="0" bIns="0" rtlCol="0" anchor="t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5" name="Marcador de posición de imagen 7">
            <a:extLst>
              <a:ext uri="{FF2B5EF4-FFF2-40B4-BE49-F238E27FC236}">
                <a16:creationId xmlns:a16="http://schemas.microsoft.com/office/drawing/2014/main" xmlns="" id="{152EDA90-0CC6-4B73-9282-68EB15F1A49D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838200" y="4808540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56" name="Marcador de texto 17">
            <a:extLst>
              <a:ext uri="{FF2B5EF4-FFF2-40B4-BE49-F238E27FC236}">
                <a16:creationId xmlns:a16="http://schemas.microsoft.com/office/drawing/2014/main" xmlns="" id="{CB94CB14-CAFC-4576-85C2-5FE8C5FAC86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21253" y="4732171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1</a:t>
            </a:r>
          </a:p>
        </p:txBody>
      </p:sp>
      <p:sp>
        <p:nvSpPr>
          <p:cNvPr id="57" name="Marcador de texto 17">
            <a:extLst>
              <a:ext uri="{FF2B5EF4-FFF2-40B4-BE49-F238E27FC236}">
                <a16:creationId xmlns:a16="http://schemas.microsoft.com/office/drawing/2014/main" xmlns="" id="{E2FAB85F-45F7-47E2-AB0A-6B37853139D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2832" y="5118130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58" name="Marcador de posición de imagen 7">
            <a:extLst>
              <a:ext uri="{FF2B5EF4-FFF2-40B4-BE49-F238E27FC236}">
                <a16:creationId xmlns:a16="http://schemas.microsoft.com/office/drawing/2014/main" xmlns="" id="{9D546B0D-E7A6-4E09-A1E7-4D5FFF42AB7E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7977409" y="4808540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59" name="Marcador de texto 17">
            <a:extLst>
              <a:ext uri="{FF2B5EF4-FFF2-40B4-BE49-F238E27FC236}">
                <a16:creationId xmlns:a16="http://schemas.microsoft.com/office/drawing/2014/main" xmlns="" id="{BB7C7924-7CD4-4A42-9820-18C41FD7256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060462" y="4732171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3</a:t>
            </a:r>
          </a:p>
        </p:txBody>
      </p:sp>
      <p:sp>
        <p:nvSpPr>
          <p:cNvPr id="60" name="Marcador de texto 17">
            <a:extLst>
              <a:ext uri="{FF2B5EF4-FFF2-40B4-BE49-F238E27FC236}">
                <a16:creationId xmlns:a16="http://schemas.microsoft.com/office/drawing/2014/main" xmlns="" id="{16EDFFF7-6CB3-47B7-B8FF-4AD51EBB5F14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062041" y="5118130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61" name="Marcador de posición de imagen 7">
            <a:extLst>
              <a:ext uri="{FF2B5EF4-FFF2-40B4-BE49-F238E27FC236}">
                <a16:creationId xmlns:a16="http://schemas.microsoft.com/office/drawing/2014/main" xmlns="" id="{998C45EE-D467-409F-8315-0F7C3F55116A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4403916" y="4808540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63" name="Marcador de texto 17">
            <a:extLst>
              <a:ext uri="{FF2B5EF4-FFF2-40B4-BE49-F238E27FC236}">
                <a16:creationId xmlns:a16="http://schemas.microsoft.com/office/drawing/2014/main" xmlns="" id="{A51F22CB-38F0-4351-97D5-2D8EAFB4F3D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86969" y="4732171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2</a:t>
            </a:r>
          </a:p>
        </p:txBody>
      </p:sp>
      <p:sp>
        <p:nvSpPr>
          <p:cNvPr id="64" name="Marcador de texto 17">
            <a:extLst>
              <a:ext uri="{FF2B5EF4-FFF2-40B4-BE49-F238E27FC236}">
                <a16:creationId xmlns:a16="http://schemas.microsoft.com/office/drawing/2014/main" xmlns="" id="{A766E770-E9C2-42A0-B447-1B804F2A2F8D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488548" y="5118130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65" name="Marcador de texto 8">
            <a:extLst>
              <a:ext uri="{FF2B5EF4-FFF2-40B4-BE49-F238E27FC236}">
                <a16:creationId xmlns:a16="http://schemas.microsoft.com/office/drawing/2014/main" xmlns="" id="{1174E98C-B520-4B09-B2E4-AA73B46C63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65313"/>
            <a:ext cx="3529013" cy="2578100"/>
          </a:xfrm>
          <a:solidFill>
            <a:schemeClr val="accent1">
              <a:alpha val="50000"/>
            </a:schemeClr>
          </a:solidFill>
        </p:spPr>
        <p:txBody>
          <a:bodyPr lIns="288000" tIns="288000" rIns="288000" bIns="288000" rtlCol="0">
            <a:normAutofit/>
          </a:bodyPr>
          <a:lstStyle>
            <a:lvl1pPr marL="0" indent="0">
              <a:buNone/>
              <a:defRPr sz="1400" i="0">
                <a:solidFill>
                  <a:schemeClr val="tx2"/>
                </a:solidFill>
              </a:defRPr>
            </a:lvl1pPr>
            <a:lvl2pPr marL="457200" indent="0">
              <a:buNone/>
              <a:defRPr sz="1400" i="1">
                <a:solidFill>
                  <a:schemeClr val="tx2"/>
                </a:solidFill>
              </a:defRPr>
            </a:lvl2pPr>
            <a:lvl3pPr marL="914400" indent="0">
              <a:buNone/>
              <a:defRPr sz="1400" i="1">
                <a:solidFill>
                  <a:schemeClr val="tx2"/>
                </a:solidFill>
              </a:defRPr>
            </a:lvl3pPr>
            <a:lvl4pPr marL="1371600" indent="0">
              <a:buNone/>
              <a:defRPr sz="1400" i="1">
                <a:solidFill>
                  <a:schemeClr val="tx2"/>
                </a:solidFill>
              </a:defRPr>
            </a:lvl4pPr>
            <a:lvl5pPr marL="1828800" indent="0">
              <a:buNone/>
              <a:defRPr sz="1400" i="1">
                <a:solidFill>
                  <a:schemeClr val="tx2"/>
                </a:solidFill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xmlns="" id="{129C8CAB-8459-47A3-A66A-8D12B810225F}"/>
              </a:ext>
            </a:extLst>
          </p:cNvPr>
          <p:cNvSpPr/>
          <p:nvPr userDrawn="1"/>
        </p:nvSpPr>
        <p:spPr>
          <a:xfrm>
            <a:off x="4368002" y="2414016"/>
            <a:ext cx="3529011" cy="20299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7" name="Marcador de texto 11">
            <a:extLst>
              <a:ext uri="{FF2B5EF4-FFF2-40B4-BE49-F238E27FC236}">
                <a16:creationId xmlns:a16="http://schemas.microsoft.com/office/drawing/2014/main" xmlns="" id="{6F2EC285-6BFE-478F-A272-ED692974D9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57688" y="2400300"/>
            <a:ext cx="3529012" cy="2043113"/>
          </a:xfrm>
        </p:spPr>
        <p:txBody>
          <a:bodyPr lIns="288000" tIns="288000" rIns="288000" bIns="288000" rtlCol="0"/>
          <a:lstStyle>
            <a:lvl1pPr marL="0" indent="0">
              <a:buNone/>
              <a:defRPr lang="en-US" sz="14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n-US" sz="1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n-US" sz="1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n-US" sz="1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ru-RU" sz="1400" i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68" name="Marcador de texto 8">
            <a:extLst>
              <a:ext uri="{FF2B5EF4-FFF2-40B4-BE49-F238E27FC236}">
                <a16:creationId xmlns:a16="http://schemas.microsoft.com/office/drawing/2014/main" xmlns="" id="{C67992FA-0F54-4DA6-AACA-039E6E09DB6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86700" y="2212277"/>
            <a:ext cx="3467102" cy="2231136"/>
          </a:xfrm>
          <a:solidFill>
            <a:schemeClr val="accent1">
              <a:alpha val="50000"/>
            </a:schemeClr>
          </a:solidFill>
        </p:spPr>
        <p:txBody>
          <a:bodyPr lIns="288000" tIns="288000" rIns="288000" bIns="288000" rtlCol="0">
            <a:normAutofit/>
          </a:bodyPr>
          <a:lstStyle>
            <a:lvl1pPr marL="0" indent="0">
              <a:buNone/>
              <a:defRPr sz="1400" i="0">
                <a:solidFill>
                  <a:schemeClr val="tx2"/>
                </a:solidFill>
              </a:defRPr>
            </a:lvl1pPr>
            <a:lvl2pPr marL="457200" indent="0">
              <a:buNone/>
              <a:defRPr sz="1400" i="1">
                <a:solidFill>
                  <a:schemeClr val="tx2"/>
                </a:solidFill>
              </a:defRPr>
            </a:lvl2pPr>
            <a:lvl3pPr marL="914400" indent="0">
              <a:buNone/>
              <a:defRPr sz="1400" i="1">
                <a:solidFill>
                  <a:schemeClr val="tx2"/>
                </a:solidFill>
              </a:defRPr>
            </a:lvl3pPr>
            <a:lvl4pPr marL="1371600" indent="0">
              <a:buNone/>
              <a:defRPr sz="1400" i="1">
                <a:solidFill>
                  <a:schemeClr val="tx2"/>
                </a:solidFill>
              </a:defRPr>
            </a:lvl4pPr>
            <a:lvl5pPr marL="1828800" indent="0">
              <a:buNone/>
              <a:defRPr sz="1400" i="1">
                <a:solidFill>
                  <a:schemeClr val="tx2"/>
                </a:solidFill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1" name="Rectángulo 18" descr="Forma rectangular">
            <a:extLst>
              <a:ext uri="{FF2B5EF4-FFF2-40B4-BE49-F238E27FC236}">
                <a16:creationId xmlns:a16="http://schemas.microsoft.com/office/drawing/2014/main" xmlns="" id="{B791C558-0522-446C-B7FE-6CCCB2676E89}"/>
              </a:ext>
            </a:extLst>
          </p:cNvPr>
          <p:cNvSpPr/>
          <p:nvPr userDrawn="1"/>
        </p:nvSpPr>
        <p:spPr>
          <a:xfrm>
            <a:off x="4419855" y="1373103"/>
            <a:ext cx="777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449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contenido de caso práct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636831"/>
            <a:ext cx="2939721" cy="1844288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1851976"/>
            <a:ext cx="2962574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6" name="Marcador de texto 17">
            <a:extLst>
              <a:ext uri="{FF2B5EF4-FFF2-40B4-BE49-F238E27FC236}">
                <a16:creationId xmlns:a16="http://schemas.microsoft.com/office/drawing/2014/main" xmlns="" id="{177BAD76-5C75-4FA2-B792-300193BDC99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267325" y="1588458"/>
            <a:ext cx="6084888" cy="2118127"/>
          </a:xfrm>
        </p:spPr>
        <p:txBody>
          <a:bodyPr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9" name="Marcador de texto 17">
            <a:extLst>
              <a:ext uri="{FF2B5EF4-FFF2-40B4-BE49-F238E27FC236}">
                <a16:creationId xmlns:a16="http://schemas.microsoft.com/office/drawing/2014/main" xmlns="" id="{AE2A9BB2-4A2A-49A1-8337-C26A0EC27E2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267325" y="3932556"/>
            <a:ext cx="6084888" cy="1548563"/>
          </a:xfrm>
        </p:spPr>
        <p:txBody>
          <a:bodyPr rtlCol="0">
            <a:noAutofit/>
          </a:bodyPr>
          <a:lstStyle>
            <a:lvl1pPr marL="216000" indent="-216000" algn="l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3" name="Rectángulo 9" descr="Forma rectangular">
            <a:extLst>
              <a:ext uri="{FF2B5EF4-FFF2-40B4-BE49-F238E27FC236}">
                <a16:creationId xmlns:a16="http://schemas.microsoft.com/office/drawing/2014/main" xmlns="" id="{BAFA4FEF-7A90-4960-976C-29791A7BE2C2}"/>
              </a:ext>
            </a:extLst>
          </p:cNvPr>
          <p:cNvSpPr/>
          <p:nvPr userDrawn="1"/>
        </p:nvSpPr>
        <p:spPr>
          <a:xfrm>
            <a:off x="0" y="3292402"/>
            <a:ext cx="3240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2737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vos de móvil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 descr="Forma rectangular">
            <a:extLst>
              <a:ext uri="{FF2B5EF4-FFF2-40B4-BE49-F238E27FC236}">
                <a16:creationId xmlns:a16="http://schemas.microsoft.com/office/drawing/2014/main" xmlns="" id="{9FF20888-4CCD-4546-BBEE-8012B7FF897A}"/>
              </a:ext>
            </a:extLst>
          </p:cNvPr>
          <p:cNvSpPr/>
          <p:nvPr userDrawn="1"/>
        </p:nvSpPr>
        <p:spPr>
          <a:xfrm>
            <a:off x="862258" y="2808480"/>
            <a:ext cx="11329742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04338E56-892A-4A7D-A723-312505412F26}"/>
              </a:ext>
            </a:extLst>
          </p:cNvPr>
          <p:cNvSpPr/>
          <p:nvPr userDrawn="1"/>
        </p:nvSpPr>
        <p:spPr>
          <a:xfrm>
            <a:off x="6757260" y="636516"/>
            <a:ext cx="3291840" cy="5522976"/>
          </a:xfrm>
          <a:prstGeom prst="rect">
            <a:avLst/>
          </a:prstGeom>
          <a:blipFill>
            <a:blip r:embed="rId2"/>
            <a:stretch>
              <a:fillRect l="-1125" r="-112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095993"/>
            <a:ext cx="5242160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Marcador de posición de texto 2">
            <a:extLst>
              <a:ext uri="{FF2B5EF4-FFF2-40B4-BE49-F238E27FC236}">
                <a16:creationId xmlns:a16="http://schemas.microsoft.com/office/drawing/2014/main" xmlns="" id="{1F5FB13D-D6DC-4762-A443-A1E33781FA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62258" y="3828000"/>
            <a:ext cx="5233742" cy="2175392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91821"/>
            <a:ext cx="5262327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BDF13B40-70E6-4C5A-858B-DC39631DE0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14111" y="1485605"/>
            <a:ext cx="2075688" cy="3639312"/>
          </a:xfrm>
        </p:spPr>
        <p:txBody>
          <a:bodyPr tIns="756000" rIns="72000"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711414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7899954E-D83C-4E03-A51E-E9EFC4CB52C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5FAA74F-DE92-4414-B0C7-466184CBCC99}"/>
              </a:ext>
            </a:extLst>
          </p:cNvPr>
          <p:cNvSpPr/>
          <p:nvPr userDrawn="1"/>
        </p:nvSpPr>
        <p:spPr>
          <a:xfrm>
            <a:off x="4093463" y="404813"/>
            <a:ext cx="4005072" cy="17128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CEEB3FF-7F57-482E-BA1B-44AD9E95F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0824308D-CE80-4FF7-81BB-AFBECF7EA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93464" y="2117623"/>
            <a:ext cx="4005072" cy="2977551"/>
          </a:xfrm>
          <a:solidFill>
            <a:schemeClr val="tx1"/>
          </a:solidFill>
        </p:spPr>
        <p:txBody>
          <a:bodyPr tIns="72000" bIns="216000" rtlCol="0" anchor="b">
            <a:normAutofit/>
          </a:bodyPr>
          <a:lstStyle>
            <a:lvl1pPr algn="ctr">
              <a:lnSpc>
                <a:spcPct val="85000"/>
              </a:lnSpc>
              <a:defRPr lang="ru-RU" sz="6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s-ES" noProof="0" dirty="0"/>
              <a:t>HAGA CLIC PARA EDITAR EL TÍTULO</a:t>
            </a:r>
          </a:p>
        </p:txBody>
      </p:sp>
      <p:sp>
        <p:nvSpPr>
          <p:cNvPr id="10" name="Rectángulo 6" descr="Forma rectangular">
            <a:extLst>
              <a:ext uri="{FF2B5EF4-FFF2-40B4-BE49-F238E27FC236}">
                <a16:creationId xmlns:a16="http://schemas.microsoft.com/office/drawing/2014/main" xmlns="" id="{0A900D34-4B01-4389-9CFF-FFCB0CF7A3CC}"/>
              </a:ext>
            </a:extLst>
          </p:cNvPr>
          <p:cNvSpPr/>
          <p:nvPr userDrawn="1"/>
        </p:nvSpPr>
        <p:spPr>
          <a:xfrm>
            <a:off x="4922520" y="1916455"/>
            <a:ext cx="726948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18865235-7FA6-4F58-B90E-4404EAE577DF}"/>
              </a:ext>
            </a:extLst>
          </p:cNvPr>
          <p:cNvSpPr/>
          <p:nvPr userDrawn="1"/>
        </p:nvSpPr>
        <p:spPr>
          <a:xfrm>
            <a:off x="4093463" y="5095174"/>
            <a:ext cx="4005072" cy="2240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Rectángulo 5" descr="Forma rectangular">
            <a:extLst>
              <a:ext uri="{FF2B5EF4-FFF2-40B4-BE49-F238E27FC236}">
                <a16:creationId xmlns:a16="http://schemas.microsoft.com/office/drawing/2014/main" xmlns="" id="{72ED261F-FABA-4D73-8360-A897A6082FA6}"/>
              </a:ext>
            </a:extLst>
          </p:cNvPr>
          <p:cNvSpPr/>
          <p:nvPr userDrawn="1"/>
        </p:nvSpPr>
        <p:spPr>
          <a:xfrm>
            <a:off x="-1" y="5095175"/>
            <a:ext cx="726948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xmlns="" id="{36BBECC5-64BD-44F1-A950-4C2D9B6132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93462" y="5296342"/>
            <a:ext cx="4005073" cy="1561658"/>
          </a:xfrm>
          <a:solidFill>
            <a:schemeClr val="tx1"/>
          </a:solidFill>
        </p:spPr>
        <p:txBody>
          <a:bodyPr vert="horz" lIns="91440" tIns="90000" rIns="91440" bIns="90000" rtlCol="0" anchor="ctr" anchorCtr="0">
            <a:noAutofit/>
          </a:bodyPr>
          <a:lstStyle>
            <a:lvl1pPr marL="0" indent="0" algn="ctr">
              <a:buNone/>
              <a:defRPr lang="en-US" sz="2800" i="0">
                <a:solidFill>
                  <a:schemeClr val="bg1"/>
                </a:solidFill>
              </a:defRPr>
            </a:lvl1pPr>
          </a:lstStyle>
          <a:p>
            <a:pPr marL="228600" lvl="0" indent="-228600" algn="ctr" rtl="0">
              <a:spcBef>
                <a:spcPts val="600"/>
              </a:spcBef>
            </a:pPr>
            <a:r>
              <a:rPr lang="es-ES" noProof="0"/>
              <a:t>Haga clic para editar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389131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E8D30891-044A-4B6F-9E44-2C5CD52CAE5A}"/>
              </a:ext>
            </a:extLst>
          </p:cNvPr>
          <p:cNvSpPr/>
          <p:nvPr userDrawn="1"/>
        </p:nvSpPr>
        <p:spPr>
          <a:xfrm>
            <a:off x="4117848" y="0"/>
            <a:ext cx="8074152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70061FC-03E6-461D-AD5E-F586206AB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2839696"/>
            <a:ext cx="5879592" cy="2136164"/>
          </a:xfrm>
          <a:solidFill>
            <a:schemeClr val="tx1"/>
          </a:solidFill>
        </p:spPr>
        <p:txBody>
          <a:bodyPr lIns="432000" tIns="1332000" rIns="288000" bIns="1188000" rtlCol="0">
            <a:normAutofit/>
          </a:bodyPr>
          <a:lstStyle>
            <a:lvl1pPr>
              <a:defRPr lang="ru-RU" sz="6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2F291F5-706F-4B04-9757-B8F1D883D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Rectángulo 6" descr="Forma rectangular">
            <a:extLst>
              <a:ext uri="{FF2B5EF4-FFF2-40B4-BE49-F238E27FC236}">
                <a16:creationId xmlns:a16="http://schemas.microsoft.com/office/drawing/2014/main" xmlns="" id="{34F9E77E-D12E-44C4-BDFA-352E61E1D14C}"/>
              </a:ext>
            </a:extLst>
          </p:cNvPr>
          <p:cNvSpPr/>
          <p:nvPr userDrawn="1"/>
        </p:nvSpPr>
        <p:spPr>
          <a:xfrm>
            <a:off x="1266000" y="4956850"/>
            <a:ext cx="1092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0" name="Rectángulo 6" descr="Forma rectangular">
            <a:extLst>
              <a:ext uri="{FF2B5EF4-FFF2-40B4-BE49-F238E27FC236}">
                <a16:creationId xmlns:a16="http://schemas.microsoft.com/office/drawing/2014/main" xmlns="" id="{4C5077D8-7618-454B-9F54-DDC6AF1C8BE9}"/>
              </a:ext>
            </a:extLst>
          </p:cNvPr>
          <p:cNvSpPr/>
          <p:nvPr userDrawn="1"/>
        </p:nvSpPr>
        <p:spPr>
          <a:xfrm>
            <a:off x="839789" y="4953080"/>
            <a:ext cx="426211" cy="2087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7DCA489B-C5F7-4E9C-B3E3-881B0B99F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3" y="5165559"/>
            <a:ext cx="5879592" cy="892341"/>
          </a:xfrm>
          <a:solidFill>
            <a:schemeClr val="tx1"/>
          </a:solidFill>
        </p:spPr>
        <p:txBody>
          <a:bodyPr vert="horz" lIns="432000" tIns="144000" rIns="144000" bIns="144000" rtlCol="0" anchor="ctr" anchorCtr="0">
            <a:normAutofit/>
          </a:bodyPr>
          <a:lstStyle>
            <a:lvl1pPr marL="0" indent="0">
              <a:buNone/>
              <a:defRPr lang="en-US" sz="2800" i="0">
                <a:solidFill>
                  <a:schemeClr val="bg1"/>
                </a:solidFill>
              </a:defRPr>
            </a:lvl1pPr>
          </a:lstStyle>
          <a:p>
            <a:pPr marL="228600" lvl="0" indent="-228600" rtl="0">
              <a:lnSpc>
                <a:spcPct val="85000"/>
              </a:lnSpc>
              <a:spcBef>
                <a:spcPts val="0"/>
              </a:spcBef>
            </a:pPr>
            <a:r>
              <a:rPr lang="es-ES" noProof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165182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fld id="{D9BB3731-526F-4638-85F8-715D717FFC12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1593587"/>
            <a:ext cx="10285886" cy="20116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F7EF2D-3C1A-424C-A354-A32F5C03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7811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xmlns="" id="{19C5C32A-5788-45B9-9EE4-6043A12F9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1326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2393738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1593587"/>
            <a:ext cx="10285886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F7EF2D-3C1A-424C-A354-A32F5C03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7811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0" name="Marcador de posición de contenido 3">
            <a:extLst>
              <a:ext uri="{FF2B5EF4-FFF2-40B4-BE49-F238E27FC236}">
                <a16:creationId xmlns:a16="http://schemas.microsoft.com/office/drawing/2014/main" xmlns="" id="{10D7E270-C747-45FB-A97F-14B73F53F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1326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xmlns="" id="{63B39A0C-6C9B-424E-B638-435C971B90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1326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653988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1593587"/>
            <a:ext cx="10285886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F7EF2D-3C1A-424C-A354-A32F5C03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7811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0" name="Marcador de posición de contenido 3">
            <a:extLst>
              <a:ext uri="{FF2B5EF4-FFF2-40B4-BE49-F238E27FC236}">
                <a16:creationId xmlns:a16="http://schemas.microsoft.com/office/drawing/2014/main" xmlns="" id="{850A0897-12BD-44B8-A42A-3A5C2AF4D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3381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1" name="Marcador de posición de texto 4">
            <a:extLst>
              <a:ext uri="{FF2B5EF4-FFF2-40B4-BE49-F238E27FC236}">
                <a16:creationId xmlns:a16="http://schemas.microsoft.com/office/drawing/2014/main" xmlns="" id="{FB3B52FC-6C01-4691-8A4C-515E4AD916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35405"/>
            <a:ext cx="5183188" cy="629019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2" name="Marcador de posición de contenido 5">
            <a:extLst>
              <a:ext uri="{FF2B5EF4-FFF2-40B4-BE49-F238E27FC236}">
                <a16:creationId xmlns:a16="http://schemas.microsoft.com/office/drawing/2014/main" xmlns="" id="{7A7E6861-785E-404A-A922-8C16D9A328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3381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xmlns="" id="{F5A918AA-979F-4672-80CF-28680D602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35405"/>
            <a:ext cx="5157787" cy="629019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b="1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s-ES" noProof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97028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fld id="{D9BB3731-526F-4638-85F8-715D717FFC12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F7EF2D-3C1A-424C-A354-A32F5C03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7811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4279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4E81-6E44-4BEF-A626-943C3479B04B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Rectángulo 17" descr="Forma rectangular">
            <a:extLst>
              <a:ext uri="{FF2B5EF4-FFF2-40B4-BE49-F238E27FC236}">
                <a16:creationId xmlns:a16="http://schemas.microsoft.com/office/drawing/2014/main" xmlns="" id="{15D87A62-16A6-44B8-898B-65CFFD5782A1}"/>
              </a:ext>
            </a:extLst>
          </p:cNvPr>
          <p:cNvSpPr/>
          <p:nvPr userDrawn="1"/>
        </p:nvSpPr>
        <p:spPr>
          <a:xfrm>
            <a:off x="0" y="1347938"/>
            <a:ext cx="325374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84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838200" y="2385066"/>
            <a:ext cx="3749040" cy="447293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2055503"/>
            <a:ext cx="493776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xmlns="" id="{5E2F7F93-6771-4952-8C83-385E2DEE1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3749040" cy="1469907"/>
          </a:xfrm>
        </p:spPr>
        <p:txBody>
          <a:bodyPr lIns="274320" tIns="182880" rIns="274320" bIns="0"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9" name="Marcador de texto 3">
            <a:extLst>
              <a:ext uri="{FF2B5EF4-FFF2-40B4-BE49-F238E27FC236}">
                <a16:creationId xmlns:a16="http://schemas.microsoft.com/office/drawing/2014/main" xmlns="" id="{140FF75E-8631-494C-BBBF-7C46D8735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2630078"/>
            <a:ext cx="3749040" cy="3238910"/>
          </a:xfrm>
        </p:spPr>
        <p:txBody>
          <a:bodyPr lIns="274320" tIns="182880" rIns="274320" bIns="0"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0" name="Marcador de posición de contenido 2">
            <a:extLst>
              <a:ext uri="{FF2B5EF4-FFF2-40B4-BE49-F238E27FC236}">
                <a16:creationId xmlns:a16="http://schemas.microsoft.com/office/drawing/2014/main" xmlns="" id="{2B196433-397C-4024-BB40-8EDB06978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7324" y="457201"/>
            <a:ext cx="6088063" cy="540385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866076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838200" y="2385066"/>
            <a:ext cx="3749040" cy="447293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2055503"/>
            <a:ext cx="493776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xmlns="" id="{5E2F7F93-6771-4952-8C83-385E2DEE1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3749040" cy="1469907"/>
          </a:xfrm>
        </p:spPr>
        <p:txBody>
          <a:bodyPr lIns="274320" tIns="182880" rIns="274320" bIns="0"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9" name="Marcador de texto 3">
            <a:extLst>
              <a:ext uri="{FF2B5EF4-FFF2-40B4-BE49-F238E27FC236}">
                <a16:creationId xmlns:a16="http://schemas.microsoft.com/office/drawing/2014/main" xmlns="" id="{140FF75E-8631-494C-BBBF-7C46D8735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2630078"/>
            <a:ext cx="3749040" cy="3238910"/>
          </a:xfrm>
        </p:spPr>
        <p:txBody>
          <a:bodyPr lIns="274320" tIns="182880" rIns="274320" bIns="0"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xmlns="" id="{7644D3B2-87EE-4E9C-BEEE-DBEAEB852D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457201"/>
            <a:ext cx="6088063" cy="540385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4812567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9" y="707217"/>
            <a:ext cx="10512424" cy="606677"/>
          </a:xfrm>
        </p:spPr>
        <p:txBody>
          <a:bodyPr lIns="0" tIns="0" rIns="0" bIns="0" rtlCol="0" anchor="t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21" name="Marcador de texto 3">
            <a:extLst>
              <a:ext uri="{FF2B5EF4-FFF2-40B4-BE49-F238E27FC236}">
                <a16:creationId xmlns:a16="http://schemas.microsoft.com/office/drawing/2014/main" xmlns="" id="{605A03A4-E79C-49C5-A546-FF8E2D42E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3319" y="3054194"/>
            <a:ext cx="1616512" cy="519503"/>
          </a:xfrm>
        </p:spPr>
        <p:txBody>
          <a:bodyPr lIns="0" tIns="0" rIns="9144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2" name="Marcador de texto 3">
            <a:extLst>
              <a:ext uri="{FF2B5EF4-FFF2-40B4-BE49-F238E27FC236}">
                <a16:creationId xmlns:a16="http://schemas.microsoft.com/office/drawing/2014/main" xmlns="" id="{9EA27EF7-FC6B-496C-B737-B9219950367E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1465609" y="2023413"/>
            <a:ext cx="2752023" cy="896112"/>
          </a:xfrm>
        </p:spPr>
        <p:txBody>
          <a:bodyPr lIns="0" rIns="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dirty="0"/>
              <a:t>Texto del patrón</a:t>
            </a:r>
            <a:br>
              <a:rPr lang="es-ES" noProof="0" dirty="0"/>
            </a:br>
            <a:r>
              <a:rPr lang="es-ES" noProof="0" dirty="0"/>
              <a:t>estilos</a:t>
            </a:r>
          </a:p>
        </p:txBody>
      </p:sp>
      <p:sp>
        <p:nvSpPr>
          <p:cNvPr id="23" name="Marcador de posición de texto 3">
            <a:extLst>
              <a:ext uri="{FF2B5EF4-FFF2-40B4-BE49-F238E27FC236}">
                <a16:creationId xmlns:a16="http://schemas.microsoft.com/office/drawing/2014/main" xmlns="" id="{6C0E2C30-6E91-49DE-B7A1-6E32A19EC81D}"/>
              </a:ext>
            </a:extLst>
          </p:cNvPr>
          <p:cNvSpPr>
            <a:spLocks noGrp="1"/>
          </p:cNvSpPr>
          <p:nvPr>
            <p:ph type="body" sz="half" idx="36"/>
          </p:nvPr>
        </p:nvSpPr>
        <p:spPr>
          <a:xfrm>
            <a:off x="2512629" y="3054194"/>
            <a:ext cx="1623978" cy="519503"/>
          </a:xfrm>
        </p:spPr>
        <p:txBody>
          <a:bodyPr lIns="0" tIns="0" rIns="9144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ES" noProof="0"/>
              <a:t>Editar el estilo de texto del patrón</a:t>
            </a:r>
          </a:p>
        </p:txBody>
      </p:sp>
      <p:sp>
        <p:nvSpPr>
          <p:cNvPr id="24" name="Marcador de posición de imagen 12">
            <a:extLst>
              <a:ext uri="{FF2B5EF4-FFF2-40B4-BE49-F238E27FC236}">
                <a16:creationId xmlns:a16="http://schemas.microsoft.com/office/drawing/2014/main" xmlns="" id="{70BE5E73-C067-492F-BE30-5E3DADAD40EF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75852" y="3677189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5" name="Marcador de posición de imagen 12">
            <a:extLst>
              <a:ext uri="{FF2B5EF4-FFF2-40B4-BE49-F238E27FC236}">
                <a16:creationId xmlns:a16="http://schemas.microsoft.com/office/drawing/2014/main" xmlns="" id="{36A9B448-4FDC-41F7-941E-5BF5A129057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499831" y="3677189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6" name="Marcador de posición de texto 3">
            <a:extLst>
              <a:ext uri="{FF2B5EF4-FFF2-40B4-BE49-F238E27FC236}">
                <a16:creationId xmlns:a16="http://schemas.microsoft.com/office/drawing/2014/main" xmlns="" id="{90B3A413-8776-4B3B-931F-C132DAB3A425}"/>
              </a:ext>
            </a:extLst>
          </p:cNvPr>
          <p:cNvSpPr>
            <a:spLocks noGrp="1"/>
          </p:cNvSpPr>
          <p:nvPr>
            <p:ph type="body" sz="half" idx="39"/>
          </p:nvPr>
        </p:nvSpPr>
        <p:spPr>
          <a:xfrm>
            <a:off x="4912823" y="3054194"/>
            <a:ext cx="2113508" cy="5195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ES" noProof="0"/>
              <a:t>Editar el estilo de texto del patrón</a:t>
            </a:r>
          </a:p>
        </p:txBody>
      </p:sp>
      <p:sp>
        <p:nvSpPr>
          <p:cNvPr id="27" name="Marcador de texto 3">
            <a:extLst>
              <a:ext uri="{FF2B5EF4-FFF2-40B4-BE49-F238E27FC236}">
                <a16:creationId xmlns:a16="http://schemas.microsoft.com/office/drawing/2014/main" xmlns="" id="{BAD0CCD5-B712-4DB2-BFE3-4D3461B29F6D}"/>
              </a:ext>
            </a:extLst>
          </p:cNvPr>
          <p:cNvSpPr>
            <a:spLocks noGrp="1"/>
          </p:cNvSpPr>
          <p:nvPr>
            <p:ph type="body" sz="half" idx="40" hasCustomPrompt="1"/>
          </p:nvPr>
        </p:nvSpPr>
        <p:spPr>
          <a:xfrm>
            <a:off x="5575353" y="2023413"/>
            <a:ext cx="1622417" cy="896112"/>
          </a:xfrm>
        </p:spPr>
        <p:txBody>
          <a:bodyPr lIns="0" rIns="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dirty="0"/>
              <a:t>Texto del patrón</a:t>
            </a:r>
            <a:br>
              <a:rPr lang="es-ES" noProof="0" dirty="0"/>
            </a:br>
            <a:r>
              <a:rPr lang="es-ES" noProof="0" dirty="0"/>
              <a:t>estilos</a:t>
            </a:r>
          </a:p>
        </p:txBody>
      </p:sp>
      <p:sp>
        <p:nvSpPr>
          <p:cNvPr id="28" name="Marcador de posición de imagen 12">
            <a:extLst>
              <a:ext uri="{FF2B5EF4-FFF2-40B4-BE49-F238E27FC236}">
                <a16:creationId xmlns:a16="http://schemas.microsoft.com/office/drawing/2014/main" xmlns="" id="{64125935-B0D3-4ABD-9BBA-A60E46D2C55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912823" y="3677189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9" name="Marcador de posición de texto 3">
            <a:extLst>
              <a:ext uri="{FF2B5EF4-FFF2-40B4-BE49-F238E27FC236}">
                <a16:creationId xmlns:a16="http://schemas.microsoft.com/office/drawing/2014/main" xmlns="" id="{47D3BA4D-FA26-44C8-B927-E42CC8E67B79}"/>
              </a:ext>
            </a:extLst>
          </p:cNvPr>
          <p:cNvSpPr>
            <a:spLocks noGrp="1"/>
          </p:cNvSpPr>
          <p:nvPr>
            <p:ph type="body" sz="half" idx="45"/>
          </p:nvPr>
        </p:nvSpPr>
        <p:spPr>
          <a:xfrm>
            <a:off x="7873425" y="3054194"/>
            <a:ext cx="2197044" cy="5195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ES" noProof="0"/>
              <a:t>Editar el estilo de texto del patrón</a:t>
            </a:r>
          </a:p>
        </p:txBody>
      </p:sp>
      <p:sp>
        <p:nvSpPr>
          <p:cNvPr id="30" name="Marcador de texto 3">
            <a:extLst>
              <a:ext uri="{FF2B5EF4-FFF2-40B4-BE49-F238E27FC236}">
                <a16:creationId xmlns:a16="http://schemas.microsoft.com/office/drawing/2014/main" xmlns="" id="{2D2A84D7-2523-470B-A3C0-0140355D4F68}"/>
              </a:ext>
            </a:extLst>
          </p:cNvPr>
          <p:cNvSpPr>
            <a:spLocks noGrp="1"/>
          </p:cNvSpPr>
          <p:nvPr>
            <p:ph type="body" sz="half" idx="46" hasCustomPrompt="1"/>
          </p:nvPr>
        </p:nvSpPr>
        <p:spPr>
          <a:xfrm>
            <a:off x="8535245" y="2023413"/>
            <a:ext cx="1622417" cy="896112"/>
          </a:xfrm>
        </p:spPr>
        <p:txBody>
          <a:bodyPr lIns="0" rIns="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dirty="0"/>
              <a:t>Texto del patrón</a:t>
            </a:r>
            <a:br>
              <a:rPr lang="es-ES" noProof="0" dirty="0"/>
            </a:br>
            <a:r>
              <a:rPr lang="es-ES" noProof="0" dirty="0"/>
              <a:t>estilos</a:t>
            </a:r>
          </a:p>
        </p:txBody>
      </p:sp>
      <p:sp>
        <p:nvSpPr>
          <p:cNvPr id="32" name="Marcador de posición de texto 3">
            <a:extLst>
              <a:ext uri="{FF2B5EF4-FFF2-40B4-BE49-F238E27FC236}">
                <a16:creationId xmlns:a16="http://schemas.microsoft.com/office/drawing/2014/main" xmlns="" id="{55D1A91B-BB99-4DC7-B8F5-55514B49A9D1}"/>
              </a:ext>
            </a:extLst>
          </p:cNvPr>
          <p:cNvSpPr>
            <a:spLocks noGrp="1"/>
          </p:cNvSpPr>
          <p:nvPr>
            <p:ph type="body" sz="half" idx="49"/>
          </p:nvPr>
        </p:nvSpPr>
        <p:spPr>
          <a:xfrm>
            <a:off x="7873424" y="4355259"/>
            <a:ext cx="2197044" cy="5195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ES" noProof="0"/>
              <a:t>Editar el estilo de texto del patrón</a:t>
            </a:r>
          </a:p>
        </p:txBody>
      </p:sp>
      <p:sp>
        <p:nvSpPr>
          <p:cNvPr id="33" name="Marcador de posición de texto 3">
            <a:extLst>
              <a:ext uri="{FF2B5EF4-FFF2-40B4-BE49-F238E27FC236}">
                <a16:creationId xmlns:a16="http://schemas.microsoft.com/office/drawing/2014/main" xmlns="" id="{FFAB2C75-BBBF-4A4D-A633-7CEFFABAFE32}"/>
              </a:ext>
            </a:extLst>
          </p:cNvPr>
          <p:cNvSpPr>
            <a:spLocks noGrp="1"/>
          </p:cNvSpPr>
          <p:nvPr>
            <p:ph type="body" sz="half" idx="51"/>
          </p:nvPr>
        </p:nvSpPr>
        <p:spPr>
          <a:xfrm>
            <a:off x="4912823" y="4776173"/>
            <a:ext cx="2048256" cy="5195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ES" noProof="0"/>
              <a:t>Editar el estilo de texto del patrón</a:t>
            </a:r>
          </a:p>
        </p:txBody>
      </p:sp>
      <p:sp>
        <p:nvSpPr>
          <p:cNvPr id="34" name="Marcador de texto 7">
            <a:extLst>
              <a:ext uri="{FF2B5EF4-FFF2-40B4-BE49-F238E27FC236}">
                <a16:creationId xmlns:a16="http://schemas.microsoft.com/office/drawing/2014/main" xmlns="" id="{83CD3289-0FBC-4854-8EB2-ADD41F89CA4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23358" y="2023413"/>
            <a:ext cx="558402" cy="89611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sz="7000" b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1</a:t>
            </a:r>
          </a:p>
        </p:txBody>
      </p:sp>
      <p:sp>
        <p:nvSpPr>
          <p:cNvPr id="36" name="Marcador de texto 7">
            <a:extLst>
              <a:ext uri="{FF2B5EF4-FFF2-40B4-BE49-F238E27FC236}">
                <a16:creationId xmlns:a16="http://schemas.microsoft.com/office/drawing/2014/main" xmlns="" id="{2F18CD59-6602-4DEC-9B12-412E6BAF928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912823" y="2023413"/>
            <a:ext cx="558402" cy="89611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sz="7000" b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1</a:t>
            </a:r>
          </a:p>
        </p:txBody>
      </p:sp>
      <p:sp>
        <p:nvSpPr>
          <p:cNvPr id="37" name="Marcador de texto 7">
            <a:extLst>
              <a:ext uri="{FF2B5EF4-FFF2-40B4-BE49-F238E27FC236}">
                <a16:creationId xmlns:a16="http://schemas.microsoft.com/office/drawing/2014/main" xmlns="" id="{88B09568-0B94-4B51-BE65-A72C65C3D7D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873424" y="2023413"/>
            <a:ext cx="558402" cy="89611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sz="7000" b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1</a:t>
            </a:r>
          </a:p>
        </p:txBody>
      </p:sp>
      <p:sp>
        <p:nvSpPr>
          <p:cNvPr id="39" name="Marcador de posición de imagen 13">
            <a:extLst>
              <a:ext uri="{FF2B5EF4-FFF2-40B4-BE49-F238E27FC236}">
                <a16:creationId xmlns:a16="http://schemas.microsoft.com/office/drawing/2014/main" xmlns="" id="{E930664F-8C64-4436-9DD1-1ECED305C6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873424" y="3677189"/>
            <a:ext cx="2331720" cy="539496"/>
          </a:xfrm>
          <a:ln>
            <a:solidFill>
              <a:srgbClr val="000000">
                <a:alpha val="30196"/>
              </a:srgbClr>
            </a:solidFill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0" name="Marcador de posición de texto 3">
            <a:extLst>
              <a:ext uri="{FF2B5EF4-FFF2-40B4-BE49-F238E27FC236}">
                <a16:creationId xmlns:a16="http://schemas.microsoft.com/office/drawing/2014/main" xmlns="" id="{315834F5-9ACD-4898-B96E-8C732881FF01}"/>
              </a:ext>
            </a:extLst>
          </p:cNvPr>
          <p:cNvSpPr>
            <a:spLocks noGrp="1"/>
          </p:cNvSpPr>
          <p:nvPr>
            <p:ph type="body" sz="half" idx="50"/>
          </p:nvPr>
        </p:nvSpPr>
        <p:spPr>
          <a:xfrm>
            <a:off x="2359124" y="5706529"/>
            <a:ext cx="8993089" cy="365122"/>
          </a:xfrm>
        </p:spPr>
        <p:txBody>
          <a:bodyPr lIns="0" tIns="0" rIns="0" bIns="0" rtlCol="0" anchor="t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n-US" sz="1200" i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488578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 con logoti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47791" y="1215701"/>
            <a:ext cx="5473148" cy="379276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5FAA74F-DE92-4414-B0C7-466184CBCC99}"/>
              </a:ext>
            </a:extLst>
          </p:cNvPr>
          <p:cNvSpPr/>
          <p:nvPr userDrawn="1"/>
        </p:nvSpPr>
        <p:spPr>
          <a:xfrm>
            <a:off x="516833" y="404813"/>
            <a:ext cx="7407967" cy="13104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Marcador de texto 9">
            <a:extLst>
              <a:ext uri="{FF2B5EF4-FFF2-40B4-BE49-F238E27FC236}">
                <a16:creationId xmlns:a16="http://schemas.microsoft.com/office/drawing/2014/main" xmlns="" id="{D9D4896A-B348-4A66-B8A4-5E68BBCC49E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6834" y="4994589"/>
            <a:ext cx="7407967" cy="1863410"/>
          </a:xfrm>
          <a:solidFill>
            <a:srgbClr val="0070C0"/>
          </a:solidFill>
        </p:spPr>
        <p:txBody>
          <a:bodyPr tIns="90000" bIns="90000" rtlCol="0" anchor="ctr" anchorCtr="0">
            <a:noAutofit/>
          </a:bodyPr>
          <a:lstStyle>
            <a:lvl1pPr marL="0" indent="0" algn="ctr">
              <a:spcBef>
                <a:spcPts val="600"/>
              </a:spcBef>
              <a:buNone/>
              <a:defRPr sz="28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800">
                <a:solidFill>
                  <a:schemeClr val="bg1"/>
                </a:solidFill>
              </a:defRPr>
            </a:lvl2pPr>
            <a:lvl3pPr marL="914400" indent="0" algn="ctr">
              <a:buNone/>
              <a:defRPr sz="2800">
                <a:solidFill>
                  <a:schemeClr val="bg1"/>
                </a:solidFill>
              </a:defRPr>
            </a:lvl3pPr>
            <a:lvl4pPr marL="1371600" indent="0" algn="ctr">
              <a:buNone/>
              <a:defRPr sz="2800">
                <a:solidFill>
                  <a:schemeClr val="bg1"/>
                </a:solidFill>
              </a:defRPr>
            </a:lvl4pPr>
            <a:lvl5pPr marL="1828800" indent="0" algn="ctr"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 dirty="0"/>
              <a:t>Editar patrón</a:t>
            </a:r>
            <a:br>
              <a:rPr lang="es-ES" noProof="0" dirty="0"/>
            </a:br>
            <a:r>
              <a:rPr lang="es-ES" noProof="0" dirty="0"/>
              <a:t>estilos de texto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0824308D-CE80-4FF7-81BB-AFBECF7EA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834" y="1212364"/>
            <a:ext cx="7407965" cy="3782225"/>
          </a:xfrm>
          <a:solidFill>
            <a:schemeClr val="bg1"/>
          </a:solidFill>
        </p:spPr>
        <p:txBody>
          <a:bodyPr tIns="72000" bIns="216000" rtlCol="0" anchor="b">
            <a:normAutofit/>
          </a:bodyPr>
          <a:lstStyle>
            <a:lvl1pPr algn="ctr">
              <a:lnSpc>
                <a:spcPct val="85000"/>
              </a:lnSpc>
              <a:defRPr lang="ru-RU" sz="6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s-ES" noProof="0" dirty="0"/>
              <a:t>HAGA CLIC PARA EDITAR EL TÍTULO</a:t>
            </a:r>
          </a:p>
        </p:txBody>
      </p:sp>
    </p:spTree>
    <p:extLst>
      <p:ext uri="{BB962C8B-B14F-4D97-AF65-F5344CB8AC3E}">
        <p14:creationId xmlns:p14="http://schemas.microsoft.com/office/powerpoint/2010/main" val="8359721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 con logoti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E8D30891-044A-4B6F-9E44-2C5CD52CAE5A}"/>
              </a:ext>
            </a:extLst>
          </p:cNvPr>
          <p:cNvSpPr/>
          <p:nvPr userDrawn="1"/>
        </p:nvSpPr>
        <p:spPr>
          <a:xfrm>
            <a:off x="4117848" y="0"/>
            <a:ext cx="8074152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70061FC-03E6-461D-AD5E-F586206AB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2839695"/>
            <a:ext cx="5879592" cy="2113385"/>
          </a:xfrm>
          <a:solidFill>
            <a:schemeClr val="tx1"/>
          </a:solidFill>
        </p:spPr>
        <p:txBody>
          <a:bodyPr lIns="432000" tIns="1332000" rIns="288000" bIns="1188000" rtlCol="0">
            <a:normAutofit/>
          </a:bodyPr>
          <a:lstStyle>
            <a:lvl1pPr>
              <a:defRPr lang="ru-RU" sz="6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2F291F5-706F-4B04-9757-B8F1D883D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3" name="Marcador de texto 10">
            <a:extLst>
              <a:ext uri="{FF2B5EF4-FFF2-40B4-BE49-F238E27FC236}">
                <a16:creationId xmlns:a16="http://schemas.microsoft.com/office/drawing/2014/main" xmlns="" id="{C5CBDFFE-A853-4C67-8FC4-53F81449E8B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9788" y="5158018"/>
            <a:ext cx="5879592" cy="899882"/>
          </a:xfrm>
          <a:solidFill>
            <a:schemeClr val="tx1"/>
          </a:solidFill>
        </p:spPr>
        <p:txBody>
          <a:bodyPr lIns="432000" tIns="144000" rIns="144000" bIns="144000" rtlCol="0" anchor="ctr" anchorCtr="0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80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6000">
                <a:solidFill>
                  <a:schemeClr val="bg2"/>
                </a:solidFill>
                <a:latin typeface="+mj-lt"/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xmlns="" id="{ABA6C74E-3778-471F-9477-D823F7D6AC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" name="Rectángulo 6" descr="Forma rectangular">
            <a:extLst>
              <a:ext uri="{FF2B5EF4-FFF2-40B4-BE49-F238E27FC236}">
                <a16:creationId xmlns:a16="http://schemas.microsoft.com/office/drawing/2014/main" xmlns="" id="{34F9E77E-D12E-44C4-BDFA-352E61E1D14C}"/>
              </a:ext>
            </a:extLst>
          </p:cNvPr>
          <p:cNvSpPr/>
          <p:nvPr userDrawn="1"/>
        </p:nvSpPr>
        <p:spPr>
          <a:xfrm>
            <a:off x="1266000" y="4956850"/>
            <a:ext cx="1092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0" name="Rectángulo 6" descr="Forma rectangular">
            <a:extLst>
              <a:ext uri="{FF2B5EF4-FFF2-40B4-BE49-F238E27FC236}">
                <a16:creationId xmlns:a16="http://schemas.microsoft.com/office/drawing/2014/main" xmlns="" id="{4C5077D8-7618-454B-9F54-DDC6AF1C8BE9}"/>
              </a:ext>
            </a:extLst>
          </p:cNvPr>
          <p:cNvSpPr/>
          <p:nvPr userDrawn="1"/>
        </p:nvSpPr>
        <p:spPr>
          <a:xfrm>
            <a:off x="839789" y="4953080"/>
            <a:ext cx="426211" cy="2087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1955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de imagen izquierda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17D975D9-06B9-4C78-AD70-6CDDD6598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8722" y="2193928"/>
            <a:ext cx="4405067" cy="1325563"/>
          </a:xfrm>
        </p:spPr>
        <p:txBody>
          <a:bodyPr lIns="0" tIns="0" rIns="0" bIns="0" rtlCol="0" anchor="b" anchorCtr="0">
            <a:normAutofit/>
          </a:bodyPr>
          <a:lstStyle>
            <a:lvl1pPr>
              <a:defRPr sz="3600" b="1"/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20" name="Marcador de texto 2">
            <a:extLst>
              <a:ext uri="{FF2B5EF4-FFF2-40B4-BE49-F238E27FC236}">
                <a16:creationId xmlns:a16="http://schemas.microsoft.com/office/drawing/2014/main" xmlns="" id="{F8424E24-3E04-4F28-8CE4-6A2078198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8722" y="3937409"/>
            <a:ext cx="4412151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1" name="Marcador de posición de texto 2">
            <a:extLst>
              <a:ext uri="{FF2B5EF4-FFF2-40B4-BE49-F238E27FC236}">
                <a16:creationId xmlns:a16="http://schemas.microsoft.com/office/drawing/2014/main" xmlns="" id="{5AA4AD4A-8E8A-4E95-9E11-6FE9B001838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958722" y="4669416"/>
            <a:ext cx="4405066" cy="1159884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2" name="Marcador de posición de imagen 7">
            <a:extLst>
              <a:ext uri="{FF2B5EF4-FFF2-40B4-BE49-F238E27FC236}">
                <a16:creationId xmlns:a16="http://schemas.microsoft.com/office/drawing/2014/main" xmlns="" id="{D8E759F5-A035-4785-8820-32AD1B0FD0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028700"/>
            <a:ext cx="6103084" cy="480060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3" name="Marcador de posición de imagen 13">
            <a:extLst>
              <a:ext uri="{FF2B5EF4-FFF2-40B4-BE49-F238E27FC236}">
                <a16:creationId xmlns:a16="http://schemas.microsoft.com/office/drawing/2014/main" xmlns="" id="{027A9CD4-070D-43A3-88C7-FA9F42DA277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3409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1" name="Rectángulo 22" descr="Forma rectangular">
            <a:extLst>
              <a:ext uri="{FF2B5EF4-FFF2-40B4-BE49-F238E27FC236}">
                <a16:creationId xmlns:a16="http://schemas.microsoft.com/office/drawing/2014/main" xmlns="" id="{7BAA7414-D7E1-4BB4-98C3-E169FD560880}"/>
              </a:ext>
            </a:extLst>
          </p:cNvPr>
          <p:cNvSpPr/>
          <p:nvPr userDrawn="1"/>
        </p:nvSpPr>
        <p:spPr>
          <a:xfrm>
            <a:off x="6102067" y="3654638"/>
            <a:ext cx="4824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89959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imagen derecha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095993"/>
            <a:ext cx="5242160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Marcador de posición de texto 2">
            <a:extLst>
              <a:ext uri="{FF2B5EF4-FFF2-40B4-BE49-F238E27FC236}">
                <a16:creationId xmlns:a16="http://schemas.microsoft.com/office/drawing/2014/main" xmlns="" id="{1F5FB13D-D6DC-4762-A443-A1E33781FA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62258" y="3828000"/>
            <a:ext cx="5233742" cy="2175392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91821"/>
            <a:ext cx="5262327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BDF13B40-70E6-4C5A-858B-DC39631DE0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59600" y="0"/>
            <a:ext cx="4370388" cy="6057900"/>
          </a:xfrm>
        </p:spPr>
        <p:txBody>
          <a:bodyPr tIns="756000" rIns="72000"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4" name="Rectángulo 9" descr="Forma rectangular">
            <a:extLst>
              <a:ext uri="{FF2B5EF4-FFF2-40B4-BE49-F238E27FC236}">
                <a16:creationId xmlns:a16="http://schemas.microsoft.com/office/drawing/2014/main" xmlns="" id="{A7050B34-5735-49CB-A564-B50456B9E4D8}"/>
              </a:ext>
            </a:extLst>
          </p:cNvPr>
          <p:cNvSpPr/>
          <p:nvPr userDrawn="1"/>
        </p:nvSpPr>
        <p:spPr>
          <a:xfrm>
            <a:off x="0" y="2816577"/>
            <a:ext cx="34272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2057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de imagen izquierda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18" descr="Forma rectangular">
            <a:extLst>
              <a:ext uri="{FF2B5EF4-FFF2-40B4-BE49-F238E27FC236}">
                <a16:creationId xmlns:a16="http://schemas.microsoft.com/office/drawing/2014/main" xmlns="" id="{D2154103-FC4F-4381-B8F8-EBD2FE883B77}"/>
              </a:ext>
            </a:extLst>
          </p:cNvPr>
          <p:cNvSpPr/>
          <p:nvPr userDrawn="1"/>
        </p:nvSpPr>
        <p:spPr>
          <a:xfrm>
            <a:off x="-1" y="2816577"/>
            <a:ext cx="8550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Marcador de posición de imagen 7">
            <a:extLst>
              <a:ext uri="{FF2B5EF4-FFF2-40B4-BE49-F238E27FC236}">
                <a16:creationId xmlns:a16="http://schemas.microsoft.com/office/drawing/2014/main" xmlns="" id="{7BF30168-0B34-44BC-AACE-89DE62358C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8200" y="765174"/>
            <a:ext cx="4429125" cy="6092825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79061" y="1391821"/>
            <a:ext cx="5252202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24423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xmlns="" id="{BEB1C6EE-FA97-4634-A102-9B45058E9E25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107591" y="3203259"/>
            <a:ext cx="5223672" cy="2880344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593644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iconos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posición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721639"/>
            <a:ext cx="4405067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Marcador de posición de texto 2">
            <a:extLst>
              <a:ext uri="{FF2B5EF4-FFF2-40B4-BE49-F238E27FC236}">
                <a16:creationId xmlns:a16="http://schemas.microsoft.com/office/drawing/2014/main" xmlns="" id="{1F5FB13D-D6DC-4762-A443-A1E33781FA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284490" y="1648384"/>
            <a:ext cx="4955429" cy="386922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1985383"/>
            <a:ext cx="4422014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BDF13B40-70E6-4C5A-858B-DC39631DE0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295403" y="1303786"/>
            <a:ext cx="731520" cy="73152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4" name="Marcador de posición de imagen 7">
            <a:extLst>
              <a:ext uri="{FF2B5EF4-FFF2-40B4-BE49-F238E27FC236}">
                <a16:creationId xmlns:a16="http://schemas.microsoft.com/office/drawing/2014/main" xmlns="" id="{0AFA18C9-04D0-44DF-808A-2C34FCE9E7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95403" y="4838737"/>
            <a:ext cx="731520" cy="73152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5" name="Marcador de posición de imagen 7">
            <a:extLst>
              <a:ext uri="{FF2B5EF4-FFF2-40B4-BE49-F238E27FC236}">
                <a16:creationId xmlns:a16="http://schemas.microsoft.com/office/drawing/2014/main" xmlns="" id="{6588C383-1FFC-421F-B64D-C20A8FF1D91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295403" y="3660420"/>
            <a:ext cx="731520" cy="73152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6" name="Marcador de posición de imagen 7">
            <a:extLst>
              <a:ext uri="{FF2B5EF4-FFF2-40B4-BE49-F238E27FC236}">
                <a16:creationId xmlns:a16="http://schemas.microsoft.com/office/drawing/2014/main" xmlns="" id="{41C4D3D8-E6E7-4E66-B661-6F7F594B2B8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295403" y="2482103"/>
            <a:ext cx="731520" cy="73152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posición de texto 2">
            <a:extLst>
              <a:ext uri="{FF2B5EF4-FFF2-40B4-BE49-F238E27FC236}">
                <a16:creationId xmlns:a16="http://schemas.microsoft.com/office/drawing/2014/main" xmlns="" id="{F0D239C0-D332-4295-B0D2-EE7E153AEF85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6284490" y="1026327"/>
            <a:ext cx="4955429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8" name="Marcador de posición de texto 2">
            <a:extLst>
              <a:ext uri="{FF2B5EF4-FFF2-40B4-BE49-F238E27FC236}">
                <a16:creationId xmlns:a16="http://schemas.microsoft.com/office/drawing/2014/main" xmlns="" id="{3F24AAA0-C33F-4C49-B5BA-CCA4DF164082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284490" y="5186182"/>
            <a:ext cx="4955429" cy="386922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9" name="Marcador de posición de texto 2">
            <a:extLst>
              <a:ext uri="{FF2B5EF4-FFF2-40B4-BE49-F238E27FC236}">
                <a16:creationId xmlns:a16="http://schemas.microsoft.com/office/drawing/2014/main" xmlns="" id="{F15EA430-9504-4CC7-90B9-8BAC49418BCE}"/>
              </a:ext>
            </a:extLst>
          </p:cNvPr>
          <p:cNvSpPr>
            <a:spLocks noGrp="1"/>
          </p:cNvSpPr>
          <p:nvPr>
            <p:ph type="body" idx="23"/>
          </p:nvPr>
        </p:nvSpPr>
        <p:spPr>
          <a:xfrm>
            <a:off x="6284490" y="4564125"/>
            <a:ext cx="4955429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0" name="Marcador de posición de texto 2">
            <a:extLst>
              <a:ext uri="{FF2B5EF4-FFF2-40B4-BE49-F238E27FC236}">
                <a16:creationId xmlns:a16="http://schemas.microsoft.com/office/drawing/2014/main" xmlns="" id="{2452F643-0A90-42B8-A436-966F84D9136B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6284490" y="4006916"/>
            <a:ext cx="4955429" cy="386922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1" name="Marcador de posición de texto 2">
            <a:extLst>
              <a:ext uri="{FF2B5EF4-FFF2-40B4-BE49-F238E27FC236}">
                <a16:creationId xmlns:a16="http://schemas.microsoft.com/office/drawing/2014/main" xmlns="" id="{08A7C240-D1B7-4005-B9AF-81E3B026A242}"/>
              </a:ext>
            </a:extLst>
          </p:cNvPr>
          <p:cNvSpPr>
            <a:spLocks noGrp="1"/>
          </p:cNvSpPr>
          <p:nvPr>
            <p:ph type="body" idx="25"/>
          </p:nvPr>
        </p:nvSpPr>
        <p:spPr>
          <a:xfrm>
            <a:off x="6284490" y="3384859"/>
            <a:ext cx="4955429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2" name="Marcador de posición de texto 2">
            <a:extLst>
              <a:ext uri="{FF2B5EF4-FFF2-40B4-BE49-F238E27FC236}">
                <a16:creationId xmlns:a16="http://schemas.microsoft.com/office/drawing/2014/main" xmlns="" id="{6E6F2B4F-B958-4180-9985-068471C0E34E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6284490" y="2827650"/>
            <a:ext cx="4955429" cy="386922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3" name="Marcador de texto 2">
            <a:extLst>
              <a:ext uri="{FF2B5EF4-FFF2-40B4-BE49-F238E27FC236}">
                <a16:creationId xmlns:a16="http://schemas.microsoft.com/office/drawing/2014/main" xmlns="" id="{09A84110-1CE1-45A4-BFE9-E44A4D9F4FF5}"/>
              </a:ext>
            </a:extLst>
          </p:cNvPr>
          <p:cNvSpPr>
            <a:spLocks noGrp="1"/>
          </p:cNvSpPr>
          <p:nvPr>
            <p:ph type="body" idx="27"/>
          </p:nvPr>
        </p:nvSpPr>
        <p:spPr>
          <a:xfrm>
            <a:off x="6284490" y="2205593"/>
            <a:ext cx="4955429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4" name="Rectángulo 13" descr="Forma rectangular">
            <a:extLst>
              <a:ext uri="{FF2B5EF4-FFF2-40B4-BE49-F238E27FC236}">
                <a16:creationId xmlns:a16="http://schemas.microsoft.com/office/drawing/2014/main" xmlns="" id="{4553F3B7-CCC3-488E-B551-867E00CF0DB6}"/>
              </a:ext>
            </a:extLst>
          </p:cNvPr>
          <p:cNvSpPr/>
          <p:nvPr userDrawn="1"/>
        </p:nvSpPr>
        <p:spPr>
          <a:xfrm>
            <a:off x="0" y="3442217"/>
            <a:ext cx="3438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06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0E0B-C1FB-4D9D-8C77-A51BD9B02250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ordenador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 descr="Forma rectangular">
            <a:extLst>
              <a:ext uri="{FF2B5EF4-FFF2-40B4-BE49-F238E27FC236}">
                <a16:creationId xmlns:a16="http://schemas.microsoft.com/office/drawing/2014/main" xmlns="" id="{0348B992-DA91-41CC-A9C7-B1E6405BB768}"/>
              </a:ext>
            </a:extLst>
          </p:cNvPr>
          <p:cNvSpPr/>
          <p:nvPr userDrawn="1"/>
        </p:nvSpPr>
        <p:spPr>
          <a:xfrm>
            <a:off x="1" y="3120256"/>
            <a:ext cx="957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64" y="871857"/>
            <a:ext cx="5076191" cy="5114286"/>
          </a:xfrm>
          <a:prstGeom prst="rect">
            <a:avLst/>
          </a:prstGeom>
        </p:spPr>
      </p:pic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17D975D9-06B9-4C78-AD70-6CDDD6598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8722" y="1656048"/>
            <a:ext cx="4405067" cy="1325563"/>
          </a:xfrm>
        </p:spPr>
        <p:txBody>
          <a:bodyPr lIns="0" tIns="0" rIns="0" bIns="0" rtlCol="0" anchor="b" anchorCtr="0">
            <a:normAutofit/>
          </a:bodyPr>
          <a:lstStyle>
            <a:lvl1pPr>
              <a:defRPr sz="3600" b="1"/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20" name="Marcador de texto 2">
            <a:extLst>
              <a:ext uri="{FF2B5EF4-FFF2-40B4-BE49-F238E27FC236}">
                <a16:creationId xmlns:a16="http://schemas.microsoft.com/office/drawing/2014/main" xmlns="" id="{F8424E24-3E04-4F28-8CE4-6A2078198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8722" y="3495781"/>
            <a:ext cx="4412151" cy="539496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1" name="Marcador de posición de texto 2">
            <a:extLst>
              <a:ext uri="{FF2B5EF4-FFF2-40B4-BE49-F238E27FC236}">
                <a16:creationId xmlns:a16="http://schemas.microsoft.com/office/drawing/2014/main" xmlns="" id="{5AA4AD4A-8E8A-4E95-9E11-6FE9B001838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942680" y="4179662"/>
            <a:ext cx="4405066" cy="1159884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2" name="Marcador de posición de imagen 7">
            <a:extLst>
              <a:ext uri="{FF2B5EF4-FFF2-40B4-BE49-F238E27FC236}">
                <a16:creationId xmlns:a16="http://schemas.microsoft.com/office/drawing/2014/main" xmlns="" id="{D8E759F5-A035-4785-8820-32AD1B0FD0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84270" y="1243173"/>
            <a:ext cx="4387066" cy="2427874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3" name="Marcador de posición de imagen 13">
            <a:extLst>
              <a:ext uri="{FF2B5EF4-FFF2-40B4-BE49-F238E27FC236}">
                <a16:creationId xmlns:a16="http://schemas.microsoft.com/office/drawing/2014/main" xmlns="" id="{027A9CD4-070D-43A3-88C7-FA9F42DA277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3409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101956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imagen y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E252D122-994D-483A-BEAE-EB42A0E0961E}"/>
              </a:ext>
            </a:extLst>
          </p:cNvPr>
          <p:cNvSpPr/>
          <p:nvPr userDrawn="1"/>
        </p:nvSpPr>
        <p:spPr>
          <a:xfrm>
            <a:off x="3919728" y="-1"/>
            <a:ext cx="4352400" cy="18194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BDF13B40-70E6-4C5A-858B-DC39631DE0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299716"/>
            <a:ext cx="11352213" cy="3758184"/>
          </a:xfrm>
        </p:spPr>
        <p:txBody>
          <a:bodyPr tIns="756000" rIns="72000"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19728" y="0"/>
            <a:ext cx="4352544" cy="1737360"/>
          </a:xfrm>
          <a:noFill/>
        </p:spPr>
        <p:txBody>
          <a:bodyPr lIns="0" tIns="180000" rIns="0" bIns="0" rtlCol="0" anchor="ctr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2685A6CA-852E-4D31-8861-0347B4869D8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919728" y="1732572"/>
            <a:ext cx="4352400" cy="1404000"/>
          </a:xfrm>
          <a:solidFill>
            <a:schemeClr val="tx1"/>
          </a:solidFill>
        </p:spPr>
        <p:txBody>
          <a:bodyPr lIns="180000" tIns="360000" rIns="180000" bIns="0" rtlCol="0">
            <a:normAutofit/>
          </a:bodyPr>
          <a:lstStyle>
            <a:lvl1pPr marL="0" indent="0" algn="ctr">
              <a:buNone/>
              <a:defRPr sz="1800" b="1" i="0">
                <a:solidFill>
                  <a:schemeClr val="bg1"/>
                </a:solidFill>
              </a:defRPr>
            </a:lvl1pPr>
            <a:lvl2pPr marL="457200" indent="0">
              <a:buNone/>
              <a:defRPr i="1">
                <a:solidFill>
                  <a:schemeClr val="bg1"/>
                </a:solidFill>
              </a:defRPr>
            </a:lvl2pPr>
            <a:lvl3pPr>
              <a:defRPr i="1">
                <a:solidFill>
                  <a:schemeClr val="bg1"/>
                </a:solidFill>
              </a:defRPr>
            </a:lvl3pPr>
            <a:lvl4pPr>
              <a:defRPr i="1">
                <a:solidFill>
                  <a:schemeClr val="bg1"/>
                </a:solidFill>
              </a:defRPr>
            </a:lvl4pPr>
            <a:lvl5pPr>
              <a:defRPr i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Rectángulo 23" descr="Forma rectangular">
            <a:extLst>
              <a:ext uri="{FF2B5EF4-FFF2-40B4-BE49-F238E27FC236}">
                <a16:creationId xmlns:a16="http://schemas.microsoft.com/office/drawing/2014/main" xmlns="" id="{A5229D97-30B4-42B0-8D6E-5BE4A017D8F7}"/>
              </a:ext>
            </a:extLst>
          </p:cNvPr>
          <p:cNvSpPr/>
          <p:nvPr userDrawn="1"/>
        </p:nvSpPr>
        <p:spPr>
          <a:xfrm>
            <a:off x="4529021" y="1528090"/>
            <a:ext cx="7668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89001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contenido de tres blo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1740127"/>
            <a:ext cx="7800832" cy="939606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xmlns="" id="{1F5FB13D-D6DC-4762-A443-A1E33781FA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216020" y="4552664"/>
            <a:ext cx="2926080" cy="113535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617258"/>
            <a:ext cx="7800832" cy="594132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7" name="Marcador de texto 2">
            <a:extLst>
              <a:ext uri="{FF2B5EF4-FFF2-40B4-BE49-F238E27FC236}">
                <a16:creationId xmlns:a16="http://schemas.microsoft.com/office/drawing/2014/main" xmlns="" id="{F0D239C0-D332-4295-B0D2-EE7E153AEF8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216020" y="4002722"/>
            <a:ext cx="2926080" cy="46738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24" name="Marcador de posición de imagen 13">
            <a:extLst>
              <a:ext uri="{FF2B5EF4-FFF2-40B4-BE49-F238E27FC236}">
                <a16:creationId xmlns:a16="http://schemas.microsoft.com/office/drawing/2014/main" xmlns="" id="{6CFA9DC2-8816-4504-9E78-0D6A51A4ABB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3409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xmlns="" id="{2C9DB526-D20B-406D-B9C4-1B2FE492237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2258" y="2780485"/>
            <a:ext cx="1188720" cy="1188720"/>
          </a:xfrm>
          <a:solidFill>
            <a:schemeClr val="bg2">
              <a:alpha val="50000"/>
            </a:schemeClr>
          </a:solidFill>
        </p:spPr>
        <p:txBody>
          <a:bodyPr lIns="0" tIns="0" rIns="0" bIns="0" rtlCol="0" anchor="ctr" anchorCtr="0">
            <a:normAutofit/>
          </a:bodyPr>
          <a:lstStyle>
            <a:lvl1pPr marL="0" indent="0" algn="ctr">
              <a:buNone/>
              <a:defRPr sz="70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 noProof="0" dirty="0"/>
              <a:t>1</a:t>
            </a:r>
          </a:p>
        </p:txBody>
      </p:sp>
      <p:sp>
        <p:nvSpPr>
          <p:cNvPr id="25" name="Marcador de posición de texto 2">
            <a:extLst>
              <a:ext uri="{FF2B5EF4-FFF2-40B4-BE49-F238E27FC236}">
                <a16:creationId xmlns:a16="http://schemas.microsoft.com/office/drawing/2014/main" xmlns="" id="{76963D45-FFEE-47B2-BF3C-EF83D09DA715}"/>
              </a:ext>
            </a:extLst>
          </p:cNvPr>
          <p:cNvSpPr>
            <a:spLocks noGrp="1"/>
          </p:cNvSpPr>
          <p:nvPr>
            <p:ph type="body" idx="29"/>
          </p:nvPr>
        </p:nvSpPr>
        <p:spPr>
          <a:xfrm>
            <a:off x="4834375" y="4552664"/>
            <a:ext cx="2926080" cy="113535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6" name="Marcador de texto 2">
            <a:extLst>
              <a:ext uri="{FF2B5EF4-FFF2-40B4-BE49-F238E27FC236}">
                <a16:creationId xmlns:a16="http://schemas.microsoft.com/office/drawing/2014/main" xmlns="" id="{F0C6A052-44FB-4766-A715-5F60A7AEF0AD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4834375" y="4002722"/>
            <a:ext cx="2926080" cy="46738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27" name="Marcador de texto 7">
            <a:extLst>
              <a:ext uri="{FF2B5EF4-FFF2-40B4-BE49-F238E27FC236}">
                <a16:creationId xmlns:a16="http://schemas.microsoft.com/office/drawing/2014/main" xmlns="" id="{26217025-86DB-4E40-9AE4-98C2F14CA8D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80613" y="2780485"/>
            <a:ext cx="1188720" cy="1188720"/>
          </a:xfrm>
          <a:solidFill>
            <a:schemeClr val="bg2">
              <a:alpha val="50000"/>
            </a:schemeClr>
          </a:solidFill>
        </p:spPr>
        <p:txBody>
          <a:bodyPr lIns="0" tIns="0" rIns="0" bIns="0" rtlCol="0" anchor="ctr" anchorCtr="0">
            <a:normAutofit/>
          </a:bodyPr>
          <a:lstStyle>
            <a:lvl1pPr marL="0" indent="0" algn="ctr">
              <a:buNone/>
              <a:defRPr sz="70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 noProof="0" dirty="0"/>
              <a:t>2</a:t>
            </a:r>
          </a:p>
        </p:txBody>
      </p:sp>
      <p:sp>
        <p:nvSpPr>
          <p:cNvPr id="28" name="Marcador de posición de texto 2">
            <a:extLst>
              <a:ext uri="{FF2B5EF4-FFF2-40B4-BE49-F238E27FC236}">
                <a16:creationId xmlns:a16="http://schemas.microsoft.com/office/drawing/2014/main" xmlns="" id="{5CDA6EA2-A642-4AE3-88FA-F776A7BE3CA8}"/>
              </a:ext>
            </a:extLst>
          </p:cNvPr>
          <p:cNvSpPr>
            <a:spLocks noGrp="1"/>
          </p:cNvSpPr>
          <p:nvPr>
            <p:ph type="body" idx="32"/>
          </p:nvPr>
        </p:nvSpPr>
        <p:spPr>
          <a:xfrm>
            <a:off x="8452731" y="4552664"/>
            <a:ext cx="2926080" cy="113535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FCF657BA-97D6-465F-8436-31FB0B884C8B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8452731" y="4002722"/>
            <a:ext cx="2926080" cy="46738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30" name="Marcador de texto 7">
            <a:extLst>
              <a:ext uri="{FF2B5EF4-FFF2-40B4-BE49-F238E27FC236}">
                <a16:creationId xmlns:a16="http://schemas.microsoft.com/office/drawing/2014/main" xmlns="" id="{CBAA4180-32A5-4A82-BFBA-8673723FAAE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098969" y="2780485"/>
            <a:ext cx="1188720" cy="1188720"/>
          </a:xfrm>
          <a:solidFill>
            <a:schemeClr val="bg2">
              <a:alpha val="50000"/>
            </a:schemeClr>
          </a:solidFill>
        </p:spPr>
        <p:txBody>
          <a:bodyPr lIns="0" tIns="0" rIns="0" bIns="0" rtlCol="0" anchor="ctr" anchorCtr="0">
            <a:normAutofit/>
          </a:bodyPr>
          <a:lstStyle>
            <a:lvl1pPr marL="0" indent="0" algn="ctr">
              <a:buNone/>
              <a:defRPr sz="70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 noProof="0" dirty="0"/>
              <a:t>3</a:t>
            </a:r>
          </a:p>
        </p:txBody>
      </p:sp>
      <p:sp>
        <p:nvSpPr>
          <p:cNvPr id="18" name="Rectángulo 16" descr="Forma rectangular">
            <a:extLst>
              <a:ext uri="{FF2B5EF4-FFF2-40B4-BE49-F238E27FC236}">
                <a16:creationId xmlns:a16="http://schemas.microsoft.com/office/drawing/2014/main" xmlns="" id="{8F2E6E6B-AE50-42CD-844F-3408DB11EFCE}"/>
              </a:ext>
            </a:extLst>
          </p:cNvPr>
          <p:cNvSpPr/>
          <p:nvPr userDrawn="1"/>
        </p:nvSpPr>
        <p:spPr>
          <a:xfrm>
            <a:off x="0" y="1380173"/>
            <a:ext cx="5922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14627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núme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689555"/>
            <a:ext cx="4405067" cy="1737210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Marcador de posición de texto 2">
            <a:extLst>
              <a:ext uri="{FF2B5EF4-FFF2-40B4-BE49-F238E27FC236}">
                <a16:creationId xmlns:a16="http://schemas.microsoft.com/office/drawing/2014/main" xmlns="" id="{1F5FB13D-D6DC-4762-A443-A1E33781FA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284490" y="2620884"/>
            <a:ext cx="4955429" cy="808115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1904701"/>
            <a:ext cx="4422014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texto 2">
            <a:extLst>
              <a:ext uri="{FF2B5EF4-FFF2-40B4-BE49-F238E27FC236}">
                <a16:creationId xmlns:a16="http://schemas.microsoft.com/office/drawing/2014/main" xmlns="" id="{F0D239C0-D332-4295-B0D2-EE7E153AEF85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6284490" y="2107734"/>
            <a:ext cx="4955429" cy="43059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4" name="Marcador de texto 2">
            <a:extLst>
              <a:ext uri="{FF2B5EF4-FFF2-40B4-BE49-F238E27FC236}">
                <a16:creationId xmlns:a16="http://schemas.microsoft.com/office/drawing/2014/main" xmlns="" id="{260CEEAE-673F-4CB5-B22D-3567AE8002CC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6284489" y="976103"/>
            <a:ext cx="4955429" cy="1128424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7000" b="1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12.345 €</a:t>
            </a:r>
          </a:p>
        </p:txBody>
      </p:sp>
      <p:sp>
        <p:nvSpPr>
          <p:cNvPr id="25" name="Marcador de posición de texto 2">
            <a:extLst>
              <a:ext uri="{FF2B5EF4-FFF2-40B4-BE49-F238E27FC236}">
                <a16:creationId xmlns:a16="http://schemas.microsoft.com/office/drawing/2014/main" xmlns="" id="{B4825933-91D2-4FC0-BB9B-5D124BF9D51B}"/>
              </a:ext>
            </a:extLst>
          </p:cNvPr>
          <p:cNvSpPr>
            <a:spLocks noGrp="1"/>
          </p:cNvSpPr>
          <p:nvPr>
            <p:ph type="body" idx="29"/>
          </p:nvPr>
        </p:nvSpPr>
        <p:spPr>
          <a:xfrm>
            <a:off x="6284490" y="5321068"/>
            <a:ext cx="4955429" cy="548574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6" name="Marcador de posición de texto 2">
            <a:extLst>
              <a:ext uri="{FF2B5EF4-FFF2-40B4-BE49-F238E27FC236}">
                <a16:creationId xmlns:a16="http://schemas.microsoft.com/office/drawing/2014/main" xmlns="" id="{6D20445D-98AF-47B2-9FBD-AF19976FE079}"/>
              </a:ext>
            </a:extLst>
          </p:cNvPr>
          <p:cNvSpPr>
            <a:spLocks noGrp="1"/>
          </p:cNvSpPr>
          <p:nvPr>
            <p:ph type="body" idx="30"/>
          </p:nvPr>
        </p:nvSpPr>
        <p:spPr>
          <a:xfrm>
            <a:off x="6284490" y="4807915"/>
            <a:ext cx="4955429" cy="43059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7" name="Marcador de texto 2">
            <a:extLst>
              <a:ext uri="{FF2B5EF4-FFF2-40B4-BE49-F238E27FC236}">
                <a16:creationId xmlns:a16="http://schemas.microsoft.com/office/drawing/2014/main" xmlns="" id="{26B4ED62-0191-4136-BE3C-958CFAB7AC9B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284489" y="3676284"/>
            <a:ext cx="4955429" cy="1128424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7000" b="1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6.789 €</a:t>
            </a:r>
          </a:p>
        </p:txBody>
      </p:sp>
      <p:sp>
        <p:nvSpPr>
          <p:cNvPr id="15" name="Rectángulo 13" descr="Forma rectangular">
            <a:extLst>
              <a:ext uri="{FF2B5EF4-FFF2-40B4-BE49-F238E27FC236}">
                <a16:creationId xmlns:a16="http://schemas.microsoft.com/office/drawing/2014/main" xmlns="" id="{7A6E2CC8-AD16-49DE-83C6-DA0AA5063E1D}"/>
              </a:ext>
            </a:extLst>
          </p:cNvPr>
          <p:cNvSpPr/>
          <p:nvPr userDrawn="1"/>
        </p:nvSpPr>
        <p:spPr>
          <a:xfrm>
            <a:off x="-2" y="3341010"/>
            <a:ext cx="4374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15836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estadíst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A59A7BA7-C33A-4105-8F53-B8940C0A3F83}"/>
              </a:ext>
            </a:extLst>
          </p:cNvPr>
          <p:cNvSpPr/>
          <p:nvPr userDrawn="1"/>
        </p:nvSpPr>
        <p:spPr>
          <a:xfrm>
            <a:off x="4408227" y="-9144"/>
            <a:ext cx="1353312" cy="343814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995FDDE8-E604-43B2-9010-7650176DFE1B}"/>
              </a:ext>
            </a:extLst>
          </p:cNvPr>
          <p:cNvSpPr/>
          <p:nvPr userDrawn="1"/>
        </p:nvSpPr>
        <p:spPr>
          <a:xfrm>
            <a:off x="6051420" y="0"/>
            <a:ext cx="2039112" cy="343814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8380413" y="0"/>
            <a:ext cx="2971800" cy="343814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4571999"/>
            <a:ext cx="4422014" cy="150882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texto 2">
            <a:extLst>
              <a:ext uri="{FF2B5EF4-FFF2-40B4-BE49-F238E27FC236}">
                <a16:creationId xmlns:a16="http://schemas.microsoft.com/office/drawing/2014/main" xmlns="" id="{F0D239C0-D332-4295-B0D2-EE7E153AEF8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4408227" y="2494818"/>
            <a:ext cx="1353314" cy="430592"/>
          </a:xfrm>
        </p:spPr>
        <p:txBody>
          <a:bodyPr lIns="0" tIns="0" rIns="0" bIns="0" rtlCol="0" anchor="b">
            <a:normAutofit/>
          </a:bodyPr>
          <a:lstStyle>
            <a:lvl1pPr marL="0" indent="0" algn="ctr">
              <a:buNone/>
              <a:defRPr sz="28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Mil millones</a:t>
            </a:r>
          </a:p>
        </p:txBody>
      </p:sp>
      <p:sp>
        <p:nvSpPr>
          <p:cNvPr id="24" name="Marcador de texto 2">
            <a:extLst>
              <a:ext uri="{FF2B5EF4-FFF2-40B4-BE49-F238E27FC236}">
                <a16:creationId xmlns:a16="http://schemas.microsoft.com/office/drawing/2014/main" xmlns="" id="{260CEEAE-673F-4CB5-B22D-3567AE8002CC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3779480" y="1520399"/>
            <a:ext cx="1982060" cy="1019338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7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25 €</a:t>
            </a:r>
          </a:p>
        </p:txBody>
      </p:sp>
      <p:sp>
        <p:nvSpPr>
          <p:cNvPr id="25" name="Marcador de texto 2">
            <a:extLst>
              <a:ext uri="{FF2B5EF4-FFF2-40B4-BE49-F238E27FC236}">
                <a16:creationId xmlns:a16="http://schemas.microsoft.com/office/drawing/2014/main" xmlns="" id="{B4825933-91D2-4FC0-BB9B-5D124BF9D51B}"/>
              </a:ext>
            </a:extLst>
          </p:cNvPr>
          <p:cNvSpPr>
            <a:spLocks noGrp="1"/>
          </p:cNvSpPr>
          <p:nvPr>
            <p:ph type="body" idx="29"/>
          </p:nvPr>
        </p:nvSpPr>
        <p:spPr>
          <a:xfrm>
            <a:off x="5984239" y="4599296"/>
            <a:ext cx="5367974" cy="1019338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None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9" name="Marcador de texto 2">
            <a:extLst>
              <a:ext uri="{FF2B5EF4-FFF2-40B4-BE49-F238E27FC236}">
                <a16:creationId xmlns:a16="http://schemas.microsoft.com/office/drawing/2014/main" xmlns="" id="{D1F95E71-8CFB-47D8-857E-5CF7D091CCFE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6639221" y="2494818"/>
            <a:ext cx="1353314" cy="430592"/>
          </a:xfrm>
        </p:spPr>
        <p:txBody>
          <a:bodyPr lIns="0" tIns="0" rIns="0" bIns="0" rtlCol="0" anchor="b">
            <a:normAutofit/>
          </a:bodyPr>
          <a:lstStyle>
            <a:lvl1pPr marL="0" indent="0" algn="ctr">
              <a:buNone/>
              <a:defRPr sz="28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Mil millones</a:t>
            </a:r>
          </a:p>
        </p:txBody>
      </p:sp>
      <p:sp>
        <p:nvSpPr>
          <p:cNvPr id="20" name="Marcador de texto 2">
            <a:extLst>
              <a:ext uri="{FF2B5EF4-FFF2-40B4-BE49-F238E27FC236}">
                <a16:creationId xmlns:a16="http://schemas.microsoft.com/office/drawing/2014/main" xmlns="" id="{4220BB32-08C4-4A57-831F-A25F6DD5F662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010474" y="1520399"/>
            <a:ext cx="1982060" cy="1019338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7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50 €</a:t>
            </a:r>
          </a:p>
        </p:txBody>
      </p:sp>
      <p:sp>
        <p:nvSpPr>
          <p:cNvPr id="23" name="Marcador de texto 2">
            <a:extLst>
              <a:ext uri="{FF2B5EF4-FFF2-40B4-BE49-F238E27FC236}">
                <a16:creationId xmlns:a16="http://schemas.microsoft.com/office/drawing/2014/main" xmlns="" id="{694EBB8B-63BC-49D7-A4A6-810321F08ECE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9950851" y="2494818"/>
            <a:ext cx="1401361" cy="430592"/>
          </a:xfrm>
        </p:spPr>
        <p:txBody>
          <a:bodyPr lIns="0" tIns="0" rIns="0" bIns="0" rtlCol="0" anchor="b">
            <a:normAutofit/>
          </a:bodyPr>
          <a:lstStyle>
            <a:lvl1pPr marL="0" indent="0" algn="ctr">
              <a:buNone/>
              <a:defRPr sz="28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Mil millones</a:t>
            </a:r>
          </a:p>
        </p:txBody>
      </p:sp>
      <p:sp>
        <p:nvSpPr>
          <p:cNvPr id="28" name="Marcador de texto 2">
            <a:extLst>
              <a:ext uri="{FF2B5EF4-FFF2-40B4-BE49-F238E27FC236}">
                <a16:creationId xmlns:a16="http://schemas.microsoft.com/office/drawing/2014/main" xmlns="" id="{1DC8524C-8473-476B-9727-B88579F5C6D1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8339466" y="1520399"/>
            <a:ext cx="2401321" cy="1019338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7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100 €</a:t>
            </a:r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E2B5B824-F1E4-4ADF-B1C2-3DBA2FC6649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4408227" y="3684893"/>
            <a:ext cx="1353314" cy="612000"/>
          </a:xfrm>
        </p:spPr>
        <p:txBody>
          <a:bodyPr lIns="0" tIns="0" rIns="0" bIns="0" rtlCol="0" anchor="b">
            <a:normAutofit/>
          </a:bodyPr>
          <a:lstStyle>
            <a:lvl1pPr marL="0" indent="0" algn="r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Sección 1</a:t>
            </a:r>
            <a:br>
              <a:rPr lang="es-ES" noProof="0" dirty="0"/>
            </a:br>
            <a:r>
              <a:rPr lang="es-ES" noProof="0" dirty="0"/>
              <a:t>Título</a:t>
            </a:r>
          </a:p>
        </p:txBody>
      </p:sp>
      <p:sp>
        <p:nvSpPr>
          <p:cNvPr id="30" name="Marcador de texto 2">
            <a:extLst>
              <a:ext uri="{FF2B5EF4-FFF2-40B4-BE49-F238E27FC236}">
                <a16:creationId xmlns:a16="http://schemas.microsoft.com/office/drawing/2014/main" xmlns="" id="{38AB304D-0212-48B1-9FA2-FFFBBA300663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732363" y="3684893"/>
            <a:ext cx="1353314" cy="612000"/>
          </a:xfrm>
        </p:spPr>
        <p:txBody>
          <a:bodyPr lIns="0" tIns="0" rIns="0" bIns="0" rtlCol="0" anchor="b">
            <a:norm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Sección 2</a:t>
            </a:r>
            <a:br>
              <a:rPr lang="es-ES" noProof="0" dirty="0"/>
            </a:br>
            <a:r>
              <a:rPr lang="es-ES" noProof="0" dirty="0"/>
              <a:t>Título</a:t>
            </a:r>
          </a:p>
        </p:txBody>
      </p:sp>
      <p:sp>
        <p:nvSpPr>
          <p:cNvPr id="31" name="Marcador de texto 2">
            <a:extLst>
              <a:ext uri="{FF2B5EF4-FFF2-40B4-BE49-F238E27FC236}">
                <a16:creationId xmlns:a16="http://schemas.microsoft.com/office/drawing/2014/main" xmlns="" id="{DC3FB435-A0E9-4DB4-97CD-CD4676D2A60B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9966893" y="3684893"/>
            <a:ext cx="1401361" cy="612000"/>
          </a:xfrm>
        </p:spPr>
        <p:txBody>
          <a:bodyPr lIns="0" tIns="0" rIns="0" bIns="0" rtlCol="0" anchor="b">
            <a:normAutofit/>
          </a:bodyPr>
          <a:lstStyle>
            <a:lvl1pPr marL="0" indent="0" algn="r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Sección 3</a:t>
            </a:r>
            <a:br>
              <a:rPr lang="es-ES" noProof="0" dirty="0"/>
            </a:br>
            <a:r>
              <a:rPr lang="es-ES" noProof="0" dirty="0"/>
              <a:t>Título</a:t>
            </a:r>
          </a:p>
        </p:txBody>
      </p:sp>
      <p:sp>
        <p:nvSpPr>
          <p:cNvPr id="21" name="Rectángulo 31" descr="Forma rectangular">
            <a:extLst>
              <a:ext uri="{FF2B5EF4-FFF2-40B4-BE49-F238E27FC236}">
                <a16:creationId xmlns:a16="http://schemas.microsoft.com/office/drawing/2014/main" xmlns="" id="{98B8BA77-4925-481F-93A8-D07826A9C50C}"/>
              </a:ext>
            </a:extLst>
          </p:cNvPr>
          <p:cNvSpPr/>
          <p:nvPr userDrawn="1"/>
        </p:nvSpPr>
        <p:spPr>
          <a:xfrm>
            <a:off x="-1" y="4252116"/>
            <a:ext cx="4392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3977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contenid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838200" y="2688336"/>
            <a:ext cx="5256213" cy="416966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9600" y="814742"/>
            <a:ext cx="4422014" cy="619448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E2B5B824-F1E4-4ADF-B1C2-3DBA2FC6649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1275346" y="3015916"/>
            <a:ext cx="4371473" cy="478453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30" name="Marcador de texto 2">
            <a:extLst>
              <a:ext uri="{FF2B5EF4-FFF2-40B4-BE49-F238E27FC236}">
                <a16:creationId xmlns:a16="http://schemas.microsoft.com/office/drawing/2014/main" xmlns="" id="{38AB304D-0212-48B1-9FA2-FFFBBA300663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486281" y="3015916"/>
            <a:ext cx="2716437" cy="478800"/>
          </a:xfrm>
        </p:spPr>
        <p:txBody>
          <a:bodyPr lIns="0" tIns="0" rIns="0" bIns="0" rtlCol="0"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2</a:t>
            </a:r>
          </a:p>
        </p:txBody>
      </p:sp>
      <p:sp>
        <p:nvSpPr>
          <p:cNvPr id="22" name="Marcador de texto 2">
            <a:extLst>
              <a:ext uri="{FF2B5EF4-FFF2-40B4-BE49-F238E27FC236}">
                <a16:creationId xmlns:a16="http://schemas.microsoft.com/office/drawing/2014/main" xmlns="" id="{CADBF3A0-15C9-427F-8FD2-15ED840D4E0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275345" y="3585385"/>
            <a:ext cx="4371473" cy="2214444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7" name="Marcador de texto 2">
            <a:extLst>
              <a:ext uri="{FF2B5EF4-FFF2-40B4-BE49-F238E27FC236}">
                <a16:creationId xmlns:a16="http://schemas.microsoft.com/office/drawing/2014/main" xmlns="" id="{262C7EF8-2FB4-4ED0-A661-3328AF0A0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9600" y="1979605"/>
            <a:ext cx="4412151" cy="100633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32" name="Marcador de posición de texto 2">
            <a:extLst>
              <a:ext uri="{FF2B5EF4-FFF2-40B4-BE49-F238E27FC236}">
                <a16:creationId xmlns:a16="http://schemas.microsoft.com/office/drawing/2014/main" xmlns="" id="{8A0F49E4-92A1-4E95-B557-32CC712F2097}"/>
              </a:ext>
            </a:extLst>
          </p:cNvPr>
          <p:cNvSpPr>
            <a:spLocks noGrp="1"/>
          </p:cNvSpPr>
          <p:nvPr>
            <p:ph type="body" idx="36"/>
          </p:nvPr>
        </p:nvSpPr>
        <p:spPr>
          <a:xfrm>
            <a:off x="6486281" y="3585385"/>
            <a:ext cx="4865932" cy="2214444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1593587"/>
            <a:ext cx="1038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7551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0" y="1581912"/>
            <a:ext cx="12192000" cy="527608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56085" y="797157"/>
            <a:ext cx="5679831" cy="619448"/>
          </a:xfrm>
        </p:spPr>
        <p:txBody>
          <a:bodyPr lIns="0" tIns="0" rIns="0" bIns="0" rtlCol="0" anchor="b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xmlns="" id="{D97EC15B-6ADB-43E7-8D3D-9CA1B60F918F}"/>
              </a:ext>
            </a:extLst>
          </p:cNvPr>
          <p:cNvCxnSpPr/>
          <p:nvPr userDrawn="1"/>
        </p:nvCxnSpPr>
        <p:spPr>
          <a:xfrm>
            <a:off x="-1" y="4642338"/>
            <a:ext cx="11731752" cy="0"/>
          </a:xfrm>
          <a:prstGeom prst="straightConnector1">
            <a:avLst/>
          </a:prstGeom>
          <a:ln w="1905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xmlns="" id="{D26D8E99-1988-42A8-9F1C-95B986DC31E3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3649981" y="4411980"/>
            <a:ext cx="4892040" cy="0"/>
          </a:xfrm>
          <a:prstGeom prst="straightConnector1">
            <a:avLst/>
          </a:prstGeom>
          <a:ln w="1905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9E7B5F5C-D6CB-40DA-9AEA-4945FD67068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930305" y="2948388"/>
            <a:ext cx="1772153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2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0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5E7FCEE1-8543-48D2-92BF-C15B856518F7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72933" y="2218387"/>
            <a:ext cx="1655064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1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1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F1D6EC72-CD23-4FB2-B57B-639BD132182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521461" y="4889390"/>
            <a:ext cx="1772153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3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3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9ECFB104-72C8-4C8F-9892-D63C32BDB4C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829546" y="2770168"/>
            <a:ext cx="1772153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4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4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EB1BE7C2-D7E1-44FC-9E2F-07D83234A287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6986" y="5026288"/>
            <a:ext cx="1772153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5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5" name="Marcador de posición de imagen 11" descr="Cuadrante con los logotipos de los competidores">
            <a:extLst>
              <a:ext uri="{FF2B5EF4-FFF2-40B4-BE49-F238E27FC236}">
                <a16:creationId xmlns:a16="http://schemas.microsoft.com/office/drawing/2014/main" xmlns="" id="{CC78793E-2DD2-4C95-911F-5128AE36DF8B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9571158" y="5289302"/>
            <a:ext cx="1772153" cy="777240"/>
          </a:xfrm>
          <a:solidFill>
            <a:schemeClr val="bg1">
              <a:alpha val="50000"/>
            </a:schemeClr>
          </a:solidFill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Competidor 6</a:t>
            </a:r>
          </a:p>
          <a:p>
            <a:pPr rtl="0"/>
            <a:r>
              <a:rPr lang="es-ES" noProof="0" dirty="0"/>
              <a:t>Logotipo</a:t>
            </a:r>
          </a:p>
        </p:txBody>
      </p:sp>
      <p:sp>
        <p:nvSpPr>
          <p:cNvPr id="26" name="Marcador de texto 7">
            <a:extLst>
              <a:ext uri="{FF2B5EF4-FFF2-40B4-BE49-F238E27FC236}">
                <a16:creationId xmlns:a16="http://schemas.microsoft.com/office/drawing/2014/main" xmlns="" id="{242F0CC5-5779-42DA-8794-6726B62CC76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8628" y="4089581"/>
            <a:ext cx="2741612" cy="248888"/>
          </a:xfrm>
        </p:spPr>
        <p:txBody>
          <a:bodyPr rtlCol="0">
            <a:noAutofit/>
          </a:bodyPr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es-ES" noProof="0" dirty="0"/>
              <a:t>Más caro</a:t>
            </a:r>
          </a:p>
        </p:txBody>
      </p:sp>
      <p:sp>
        <p:nvSpPr>
          <p:cNvPr id="31" name="Marcador de texto 7">
            <a:extLst>
              <a:ext uri="{FF2B5EF4-FFF2-40B4-BE49-F238E27FC236}">
                <a16:creationId xmlns:a16="http://schemas.microsoft.com/office/drawing/2014/main" xmlns="" id="{A1687596-F4AA-47A2-B151-DE1D2D317A9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730592" y="4089581"/>
            <a:ext cx="2741612" cy="248888"/>
          </a:xfrm>
        </p:spPr>
        <p:txBody>
          <a:bodyPr rtlCol="0">
            <a:noAutofit/>
          </a:bodyPr>
          <a:lstStyle>
            <a:lvl1pPr marL="0" indent="0" algn="r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es-ES" noProof="0" dirty="0"/>
              <a:t>Menos caro</a:t>
            </a:r>
          </a:p>
        </p:txBody>
      </p:sp>
      <p:sp>
        <p:nvSpPr>
          <p:cNvPr id="33" name="Marcador de texto 7">
            <a:extLst>
              <a:ext uri="{FF2B5EF4-FFF2-40B4-BE49-F238E27FC236}">
                <a16:creationId xmlns:a16="http://schemas.microsoft.com/office/drawing/2014/main" xmlns="" id="{70B300A8-8F26-4803-B75B-4109631B8AD7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716416" y="6208556"/>
            <a:ext cx="2741612" cy="24888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es-ES" noProof="0" dirty="0"/>
              <a:t>Menos conveniente</a:t>
            </a:r>
          </a:p>
        </p:txBody>
      </p:sp>
      <p:sp>
        <p:nvSpPr>
          <p:cNvPr id="34" name="Marcador de texto 7">
            <a:extLst>
              <a:ext uri="{FF2B5EF4-FFF2-40B4-BE49-F238E27FC236}">
                <a16:creationId xmlns:a16="http://schemas.microsoft.com/office/drawing/2014/main" xmlns="" id="{652D52EF-59ED-4ADC-B2F9-DFFB875F5A5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716416" y="1876140"/>
            <a:ext cx="2741612" cy="24888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es-ES" noProof="0" dirty="0"/>
              <a:t>Más conveniente</a:t>
            </a:r>
          </a:p>
        </p:txBody>
      </p:sp>
      <p:sp>
        <p:nvSpPr>
          <p:cNvPr id="35" name="Marcador de posición de imagen 13">
            <a:extLst>
              <a:ext uri="{FF2B5EF4-FFF2-40B4-BE49-F238E27FC236}">
                <a16:creationId xmlns:a16="http://schemas.microsoft.com/office/drawing/2014/main" xmlns="" id="{2126427F-C54E-4B7F-9641-938D9541923F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013409" y="1981647"/>
            <a:ext cx="2331720" cy="539496"/>
          </a:xfrm>
          <a:solidFill>
            <a:schemeClr val="bg1"/>
          </a:solidFill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31712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contenido de tres pas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>
            <a:extLst>
              <a:ext uri="{FF2B5EF4-FFF2-40B4-BE49-F238E27FC236}">
                <a16:creationId xmlns:a16="http://schemas.microsoft.com/office/drawing/2014/main" xmlns="" id="{BE1BF711-AD1E-4C2A-92AA-123A8E0CCD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506660"/>
            <a:ext cx="6121400" cy="761540"/>
          </a:xfrm>
        </p:spPr>
        <p:txBody>
          <a:bodyPr lIns="0" tIns="0" rIns="0" bIns="0" rtlCol="0" anchor="b" anchorCtr="0">
            <a:normAutofit/>
          </a:bodyPr>
          <a:lstStyle>
            <a:lvl1pPr>
              <a:defRPr sz="3600" b="1"/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838200" y="3703320"/>
            <a:ext cx="3528000" cy="31546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E2B5B824-F1E4-4ADF-B1C2-3DBA2FC6649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1279896" y="3829204"/>
            <a:ext cx="2737417" cy="478453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22" name="Marcador de texto 2">
            <a:extLst>
              <a:ext uri="{FF2B5EF4-FFF2-40B4-BE49-F238E27FC236}">
                <a16:creationId xmlns:a16="http://schemas.microsoft.com/office/drawing/2014/main" xmlns="" id="{CADBF3A0-15C9-427F-8FD2-15ED840D4E0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275701" y="4617038"/>
            <a:ext cx="2741612" cy="1463785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4" name="Marcador de texto 2">
            <a:extLst>
              <a:ext uri="{FF2B5EF4-FFF2-40B4-BE49-F238E27FC236}">
                <a16:creationId xmlns:a16="http://schemas.microsoft.com/office/drawing/2014/main" xmlns="" id="{C5E37954-2587-4B97-88B7-FA4C7604AC87}"/>
              </a:ext>
            </a:extLst>
          </p:cNvPr>
          <p:cNvSpPr>
            <a:spLocks noGrp="1"/>
          </p:cNvSpPr>
          <p:nvPr>
            <p:ph type="body" idx="37"/>
          </p:nvPr>
        </p:nvSpPr>
        <p:spPr>
          <a:xfrm>
            <a:off x="862259" y="2739982"/>
            <a:ext cx="3432374" cy="8454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xmlns="" id="{E250C9FB-EE54-4D19-932C-4EF9C7CC93B4}"/>
              </a:ext>
            </a:extLst>
          </p:cNvPr>
          <p:cNvSpPr/>
          <p:nvPr userDrawn="1"/>
        </p:nvSpPr>
        <p:spPr>
          <a:xfrm>
            <a:off x="4368003" y="2944943"/>
            <a:ext cx="3510000" cy="3154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0" name="Marcador de texto 2">
            <a:extLst>
              <a:ext uri="{FF2B5EF4-FFF2-40B4-BE49-F238E27FC236}">
                <a16:creationId xmlns:a16="http://schemas.microsoft.com/office/drawing/2014/main" xmlns="" id="{0DA829CB-8433-4580-B34A-C48512DF4776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4813818" y="3070827"/>
            <a:ext cx="2718357" cy="478453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xmlns="" id="{2B17A0E8-5FE1-4EDB-9912-D15DE0F515CA}"/>
              </a:ext>
            </a:extLst>
          </p:cNvPr>
          <p:cNvSpPr>
            <a:spLocks noGrp="1"/>
          </p:cNvSpPr>
          <p:nvPr>
            <p:ph type="body" idx="39"/>
          </p:nvPr>
        </p:nvSpPr>
        <p:spPr>
          <a:xfrm>
            <a:off x="4809623" y="3858661"/>
            <a:ext cx="2718358" cy="2077777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xmlns="" id="{5F78EA48-44FB-466C-808A-654F878A2BE5}"/>
              </a:ext>
            </a:extLst>
          </p:cNvPr>
          <p:cNvSpPr/>
          <p:nvPr userDrawn="1"/>
        </p:nvSpPr>
        <p:spPr>
          <a:xfrm>
            <a:off x="7859550" y="914400"/>
            <a:ext cx="3492000" cy="41970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4" name="Marcador de texto 2">
            <a:extLst>
              <a:ext uri="{FF2B5EF4-FFF2-40B4-BE49-F238E27FC236}">
                <a16:creationId xmlns:a16="http://schemas.microsoft.com/office/drawing/2014/main" xmlns="" id="{858E05EE-476C-464F-97E9-AB4404E1031E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8301247" y="1040284"/>
            <a:ext cx="2728138" cy="478453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25" name="Marcador de texto 2">
            <a:extLst>
              <a:ext uri="{FF2B5EF4-FFF2-40B4-BE49-F238E27FC236}">
                <a16:creationId xmlns:a16="http://schemas.microsoft.com/office/drawing/2014/main" xmlns="" id="{3A2B7032-E785-4A36-9ADB-097498F9D09B}"/>
              </a:ext>
            </a:extLst>
          </p:cNvPr>
          <p:cNvSpPr>
            <a:spLocks noGrp="1"/>
          </p:cNvSpPr>
          <p:nvPr>
            <p:ph type="body" idx="41"/>
          </p:nvPr>
        </p:nvSpPr>
        <p:spPr>
          <a:xfrm>
            <a:off x="8292856" y="1828117"/>
            <a:ext cx="2731930" cy="3112371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6" name="Marcador de texto 2">
            <a:extLst>
              <a:ext uri="{FF2B5EF4-FFF2-40B4-BE49-F238E27FC236}">
                <a16:creationId xmlns:a16="http://schemas.microsoft.com/office/drawing/2014/main" xmlns="" id="{C978BB3C-0EC9-4911-AF98-3B17C4CE8FA3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1279896" y="4348591"/>
            <a:ext cx="2741611" cy="246279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28" name="Marcador de texto 2">
            <a:extLst>
              <a:ext uri="{FF2B5EF4-FFF2-40B4-BE49-F238E27FC236}">
                <a16:creationId xmlns:a16="http://schemas.microsoft.com/office/drawing/2014/main" xmlns="" id="{FF3182A3-A2A8-4CAF-9CB8-8D2AFF31639B}"/>
              </a:ext>
            </a:extLst>
          </p:cNvPr>
          <p:cNvSpPr>
            <a:spLocks noGrp="1"/>
          </p:cNvSpPr>
          <p:nvPr>
            <p:ph type="body" idx="43" hasCustomPrompt="1"/>
          </p:nvPr>
        </p:nvSpPr>
        <p:spPr>
          <a:xfrm>
            <a:off x="4813818" y="3590214"/>
            <a:ext cx="2718357" cy="246279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1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31" name="Marcador de texto 2">
            <a:extLst>
              <a:ext uri="{FF2B5EF4-FFF2-40B4-BE49-F238E27FC236}">
                <a16:creationId xmlns:a16="http://schemas.microsoft.com/office/drawing/2014/main" xmlns="" id="{EAE2A6B1-5D4C-4E87-A1F9-92B4CC63D18E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8301247" y="1559671"/>
            <a:ext cx="2728138" cy="246279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1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27" name="Rectángulo 30" descr="Forma rectangular">
            <a:extLst>
              <a:ext uri="{FF2B5EF4-FFF2-40B4-BE49-F238E27FC236}">
                <a16:creationId xmlns:a16="http://schemas.microsoft.com/office/drawing/2014/main" xmlns="" id="{3FD4F881-8EF1-46B0-A01F-F145F6EA85C6}"/>
              </a:ext>
            </a:extLst>
          </p:cNvPr>
          <p:cNvSpPr/>
          <p:nvPr userDrawn="1"/>
        </p:nvSpPr>
        <p:spPr>
          <a:xfrm>
            <a:off x="0" y="2395688"/>
            <a:ext cx="72108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40885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contenido de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1740127"/>
            <a:ext cx="7800832" cy="481465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617258"/>
            <a:ext cx="7800832" cy="594132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7" name="Marcador de posición de texto 2">
            <a:extLst>
              <a:ext uri="{FF2B5EF4-FFF2-40B4-BE49-F238E27FC236}">
                <a16:creationId xmlns:a16="http://schemas.microsoft.com/office/drawing/2014/main" xmlns="" id="{F0D239C0-D332-4295-B0D2-EE7E153AEF85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67819" y="2345281"/>
            <a:ext cx="4399506" cy="46738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4" name="Marcador de posición de imagen 13">
            <a:extLst>
              <a:ext uri="{FF2B5EF4-FFF2-40B4-BE49-F238E27FC236}">
                <a16:creationId xmlns:a16="http://schemas.microsoft.com/office/drawing/2014/main" xmlns="" id="{6CFA9DC2-8816-4504-9E78-0D6A51A4ABB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3409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6" name="Marcador de posición de texto 2">
            <a:extLst>
              <a:ext uri="{FF2B5EF4-FFF2-40B4-BE49-F238E27FC236}">
                <a16:creationId xmlns:a16="http://schemas.microsoft.com/office/drawing/2014/main" xmlns="" id="{F0C6A052-44FB-4766-A715-5F60A7AEF0AD}"/>
              </a:ext>
            </a:extLst>
          </p:cNvPr>
          <p:cNvSpPr>
            <a:spLocks noGrp="1"/>
          </p:cNvSpPr>
          <p:nvPr>
            <p:ph type="body" idx="30"/>
          </p:nvPr>
        </p:nvSpPr>
        <p:spPr>
          <a:xfrm>
            <a:off x="6245711" y="2345281"/>
            <a:ext cx="5078469" cy="467382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xmlns="" id="{68C1D2FC-82D4-4984-A285-D297EC46F0D8}"/>
              </a:ext>
            </a:extLst>
          </p:cNvPr>
          <p:cNvSpPr>
            <a:spLocks noGrp="1"/>
          </p:cNvSpPr>
          <p:nvPr>
            <p:ph sz="quarter" idx="31"/>
          </p:nvPr>
        </p:nvSpPr>
        <p:spPr>
          <a:xfrm>
            <a:off x="862013" y="2998120"/>
            <a:ext cx="4818062" cy="2687637"/>
          </a:xfrm>
        </p:spPr>
        <p:txBody>
          <a:bodyPr rtlCol="0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</p:txBody>
      </p:sp>
      <p:sp>
        <p:nvSpPr>
          <p:cNvPr id="22" name="Marcador de contenido 12">
            <a:extLst>
              <a:ext uri="{FF2B5EF4-FFF2-40B4-BE49-F238E27FC236}">
                <a16:creationId xmlns:a16="http://schemas.microsoft.com/office/drawing/2014/main" xmlns="" id="{C7746309-5494-4FAF-8640-D18D81C82FC1}"/>
              </a:ext>
            </a:extLst>
          </p:cNvPr>
          <p:cNvSpPr>
            <a:spLocks noGrp="1"/>
          </p:cNvSpPr>
          <p:nvPr>
            <p:ph sz="quarter" idx="32"/>
          </p:nvPr>
        </p:nvSpPr>
        <p:spPr>
          <a:xfrm>
            <a:off x="6230001" y="2998120"/>
            <a:ext cx="5122211" cy="2687637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</p:txBody>
      </p:sp>
      <p:sp>
        <p:nvSpPr>
          <p:cNvPr id="14" name="Rectángulo 17" descr="Forma rectangular">
            <a:extLst>
              <a:ext uri="{FF2B5EF4-FFF2-40B4-BE49-F238E27FC236}">
                <a16:creationId xmlns:a16="http://schemas.microsoft.com/office/drawing/2014/main" xmlns="" id="{42F2CA37-EDD0-4C79-960F-D8E91A8352FB}"/>
              </a:ext>
            </a:extLst>
          </p:cNvPr>
          <p:cNvSpPr/>
          <p:nvPr userDrawn="1"/>
        </p:nvSpPr>
        <p:spPr>
          <a:xfrm>
            <a:off x="0" y="1347938"/>
            <a:ext cx="417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3681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escala de tiem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56085" y="774398"/>
            <a:ext cx="5679831" cy="619448"/>
          </a:xfrm>
        </p:spPr>
        <p:txBody>
          <a:bodyPr lIns="0" tIns="0" rIns="0" bIns="0" rtlCol="0" anchor="b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2" name="Marcador de texto 2">
            <a:extLst>
              <a:ext uri="{FF2B5EF4-FFF2-40B4-BE49-F238E27FC236}">
                <a16:creationId xmlns:a16="http://schemas.microsoft.com/office/drawing/2014/main" xmlns="" id="{FBE302E7-5C2F-4624-AD0C-D1495C751B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6614" y="4307172"/>
            <a:ext cx="1728216" cy="334918"/>
          </a:xfrm>
        </p:spPr>
        <p:txBody>
          <a:bodyPr lIns="36000" tIns="0" rIns="0" bIns="0" rtlCol="0"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Editar texto</a:t>
            </a:r>
          </a:p>
        </p:txBody>
      </p:sp>
      <p:sp>
        <p:nvSpPr>
          <p:cNvPr id="27" name="Marcador de texto 11">
            <a:extLst>
              <a:ext uri="{FF2B5EF4-FFF2-40B4-BE49-F238E27FC236}">
                <a16:creationId xmlns:a16="http://schemas.microsoft.com/office/drawing/2014/main" xmlns="" id="{90E84C90-8C85-4EBD-A0A8-BE41617041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6614" y="4692262"/>
            <a:ext cx="1728216" cy="1142011"/>
          </a:xfrm>
        </p:spPr>
        <p:txBody>
          <a:bodyPr lIns="36000" tIns="0" rIns="0" bIns="0" rtlCol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8" name="Marcador de texto 7">
            <a:extLst>
              <a:ext uri="{FF2B5EF4-FFF2-40B4-BE49-F238E27FC236}">
                <a16:creationId xmlns:a16="http://schemas.microsoft.com/office/drawing/2014/main" xmlns="" id="{60C2D7C7-DBCB-4597-8620-C8C9C5A76AB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6614" y="2923572"/>
            <a:ext cx="1728216" cy="604730"/>
          </a:xfrm>
        </p:spPr>
        <p:txBody>
          <a:bodyPr lIns="36000" tIns="0" rIns="0" bIns="0" rtlCol="0" anchor="t" anchorCtr="0">
            <a:noAutofit/>
          </a:bodyPr>
          <a:lstStyle>
            <a:lvl1pPr marL="0" indent="0" algn="l">
              <a:buNone/>
              <a:defRPr sz="5000"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20XX</a:t>
            </a:r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99124C08-3E86-444D-B5D0-F3F9BB16C988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36614" y="3590954"/>
            <a:ext cx="1728216" cy="228986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Mes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xmlns="" id="{BB56B47F-3E0D-42C1-966E-767F85C6CF80}"/>
              </a:ext>
            </a:extLst>
          </p:cNvPr>
          <p:cNvSpPr/>
          <p:nvPr userDrawn="1"/>
        </p:nvSpPr>
        <p:spPr>
          <a:xfrm>
            <a:off x="0" y="4039354"/>
            <a:ext cx="12192000" cy="548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2" name="Marcador de texto 2">
            <a:extLst>
              <a:ext uri="{FF2B5EF4-FFF2-40B4-BE49-F238E27FC236}">
                <a16:creationId xmlns:a16="http://schemas.microsoft.com/office/drawing/2014/main" xmlns="" id="{0CE94E73-2035-4848-A777-57D121957C57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9588108" y="4307172"/>
            <a:ext cx="1728216" cy="334918"/>
          </a:xfrm>
        </p:spPr>
        <p:txBody>
          <a:bodyPr lIns="36000" tIns="0" rIns="0" bIns="0" rtlCol="0"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Editar texto</a:t>
            </a:r>
          </a:p>
        </p:txBody>
      </p:sp>
      <p:sp>
        <p:nvSpPr>
          <p:cNvPr id="36" name="Marcador de texto 11">
            <a:extLst>
              <a:ext uri="{FF2B5EF4-FFF2-40B4-BE49-F238E27FC236}">
                <a16:creationId xmlns:a16="http://schemas.microsoft.com/office/drawing/2014/main" xmlns="" id="{4D2653B7-297D-4579-B765-779B78649A6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88108" y="4692262"/>
            <a:ext cx="1728216" cy="1142011"/>
          </a:xfrm>
        </p:spPr>
        <p:txBody>
          <a:bodyPr lIns="36000" tIns="0" rIns="0" bIns="0" rtlCol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37" name="Marcador de texto 7">
            <a:extLst>
              <a:ext uri="{FF2B5EF4-FFF2-40B4-BE49-F238E27FC236}">
                <a16:creationId xmlns:a16="http://schemas.microsoft.com/office/drawing/2014/main" xmlns="" id="{F0FDA4BB-A1AC-401D-BF49-12BA8C00A75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588108" y="2923572"/>
            <a:ext cx="1728216" cy="604730"/>
          </a:xfrm>
        </p:spPr>
        <p:txBody>
          <a:bodyPr lIns="36000" tIns="0" rIns="0" bIns="0" rtlCol="0" anchor="t" anchorCtr="0">
            <a:noAutofit/>
          </a:bodyPr>
          <a:lstStyle>
            <a:lvl1pPr marL="0" indent="0" algn="l">
              <a:buNone/>
              <a:defRPr sz="5000"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20XX</a:t>
            </a:r>
          </a:p>
        </p:txBody>
      </p:sp>
      <p:sp>
        <p:nvSpPr>
          <p:cNvPr id="38" name="Marcador de texto 2">
            <a:extLst>
              <a:ext uri="{FF2B5EF4-FFF2-40B4-BE49-F238E27FC236}">
                <a16:creationId xmlns:a16="http://schemas.microsoft.com/office/drawing/2014/main" xmlns="" id="{201C09CA-AD2D-489D-8280-D5D5CA6F8E05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9588108" y="3590954"/>
            <a:ext cx="1728216" cy="228986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Mes</a:t>
            </a:r>
          </a:p>
        </p:txBody>
      </p:sp>
      <p:sp>
        <p:nvSpPr>
          <p:cNvPr id="39" name="Marcador de texto 2">
            <a:extLst>
              <a:ext uri="{FF2B5EF4-FFF2-40B4-BE49-F238E27FC236}">
                <a16:creationId xmlns:a16="http://schemas.microsoft.com/office/drawing/2014/main" xmlns="" id="{31C95C8F-A3B1-4034-8C7E-60D92AD5A5AF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3024487" y="4307172"/>
            <a:ext cx="1728216" cy="334918"/>
          </a:xfrm>
        </p:spPr>
        <p:txBody>
          <a:bodyPr lIns="36000" tIns="0" rIns="0" bIns="0" rtlCol="0"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Editar texto</a:t>
            </a:r>
          </a:p>
        </p:txBody>
      </p:sp>
      <p:sp>
        <p:nvSpPr>
          <p:cNvPr id="40" name="Marcador de texto 11">
            <a:extLst>
              <a:ext uri="{FF2B5EF4-FFF2-40B4-BE49-F238E27FC236}">
                <a16:creationId xmlns:a16="http://schemas.microsoft.com/office/drawing/2014/main" xmlns="" id="{2D64408A-F4D2-4911-A50C-294A6E12963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024487" y="4692262"/>
            <a:ext cx="1728216" cy="1142011"/>
          </a:xfrm>
        </p:spPr>
        <p:txBody>
          <a:bodyPr lIns="36000" tIns="0" rIns="0" bIns="0" rtlCol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41" name="Marcador de texto 7">
            <a:extLst>
              <a:ext uri="{FF2B5EF4-FFF2-40B4-BE49-F238E27FC236}">
                <a16:creationId xmlns:a16="http://schemas.microsoft.com/office/drawing/2014/main" xmlns="" id="{714426FB-8D1F-48A3-87B1-6E447562616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024487" y="2923572"/>
            <a:ext cx="1728216" cy="604730"/>
          </a:xfrm>
        </p:spPr>
        <p:txBody>
          <a:bodyPr lIns="36000" tIns="0" rIns="0" bIns="0" rtlCol="0" anchor="t" anchorCtr="0">
            <a:noAutofit/>
          </a:bodyPr>
          <a:lstStyle>
            <a:lvl1pPr marL="0" indent="0" algn="l">
              <a:buNone/>
              <a:defRPr sz="5000"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20XX</a:t>
            </a:r>
          </a:p>
        </p:txBody>
      </p:sp>
      <p:sp>
        <p:nvSpPr>
          <p:cNvPr id="42" name="Marcador de texto 2">
            <a:extLst>
              <a:ext uri="{FF2B5EF4-FFF2-40B4-BE49-F238E27FC236}">
                <a16:creationId xmlns:a16="http://schemas.microsoft.com/office/drawing/2014/main" xmlns="" id="{113A947D-3189-4C34-A151-25B6735B5765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3024487" y="3590954"/>
            <a:ext cx="1728216" cy="228986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Mes</a:t>
            </a:r>
          </a:p>
        </p:txBody>
      </p:sp>
      <p:sp>
        <p:nvSpPr>
          <p:cNvPr id="43" name="Marcador de texto 2">
            <a:extLst>
              <a:ext uri="{FF2B5EF4-FFF2-40B4-BE49-F238E27FC236}">
                <a16:creationId xmlns:a16="http://schemas.microsoft.com/office/drawing/2014/main" xmlns="" id="{8DFAD3D9-CF77-4D07-8D3C-6946F80F500E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5212360" y="4307172"/>
            <a:ext cx="1803644" cy="334918"/>
          </a:xfrm>
        </p:spPr>
        <p:txBody>
          <a:bodyPr lIns="36000" tIns="0" rIns="0" bIns="0" rtlCol="0"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Editar texto</a:t>
            </a:r>
          </a:p>
        </p:txBody>
      </p:sp>
      <p:sp>
        <p:nvSpPr>
          <p:cNvPr id="44" name="Marcador de texto 11">
            <a:extLst>
              <a:ext uri="{FF2B5EF4-FFF2-40B4-BE49-F238E27FC236}">
                <a16:creationId xmlns:a16="http://schemas.microsoft.com/office/drawing/2014/main" xmlns="" id="{3A1A4549-1CA1-4925-A715-C3356C3B538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212360" y="4692262"/>
            <a:ext cx="1803644" cy="1142011"/>
          </a:xfrm>
        </p:spPr>
        <p:txBody>
          <a:bodyPr lIns="36000" tIns="0" rIns="0" bIns="0" rtlCol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45" name="Marcador de texto 7">
            <a:extLst>
              <a:ext uri="{FF2B5EF4-FFF2-40B4-BE49-F238E27FC236}">
                <a16:creationId xmlns:a16="http://schemas.microsoft.com/office/drawing/2014/main" xmlns="" id="{612C4698-25FA-4C20-A9E3-847CD97AEC7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5212360" y="2923572"/>
            <a:ext cx="1728216" cy="604730"/>
          </a:xfrm>
        </p:spPr>
        <p:txBody>
          <a:bodyPr lIns="36000" tIns="0" rIns="0" bIns="0" rtlCol="0" anchor="t" anchorCtr="0">
            <a:noAutofit/>
          </a:bodyPr>
          <a:lstStyle>
            <a:lvl1pPr marL="0" indent="0" algn="l">
              <a:buNone/>
              <a:defRPr sz="5000"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20XX</a:t>
            </a:r>
          </a:p>
        </p:txBody>
      </p:sp>
      <p:sp>
        <p:nvSpPr>
          <p:cNvPr id="46" name="Marcador de texto 2">
            <a:extLst>
              <a:ext uri="{FF2B5EF4-FFF2-40B4-BE49-F238E27FC236}">
                <a16:creationId xmlns:a16="http://schemas.microsoft.com/office/drawing/2014/main" xmlns="" id="{24762162-855D-415D-AF6A-C44F05CE7883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5212360" y="3590954"/>
            <a:ext cx="1728216" cy="228986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Mes</a:t>
            </a:r>
          </a:p>
        </p:txBody>
      </p:sp>
      <p:sp>
        <p:nvSpPr>
          <p:cNvPr id="47" name="Marcador de texto 2">
            <a:extLst>
              <a:ext uri="{FF2B5EF4-FFF2-40B4-BE49-F238E27FC236}">
                <a16:creationId xmlns:a16="http://schemas.microsoft.com/office/drawing/2014/main" xmlns="" id="{589D11E9-B94E-4CFA-B405-7F22D3AF9794}"/>
              </a:ext>
            </a:extLst>
          </p:cNvPr>
          <p:cNvSpPr>
            <a:spLocks noGrp="1"/>
          </p:cNvSpPr>
          <p:nvPr>
            <p:ph type="body" idx="45" hasCustomPrompt="1"/>
          </p:nvPr>
        </p:nvSpPr>
        <p:spPr>
          <a:xfrm>
            <a:off x="7400234" y="4307172"/>
            <a:ext cx="1728216" cy="334918"/>
          </a:xfrm>
        </p:spPr>
        <p:txBody>
          <a:bodyPr lIns="36000" tIns="0" rIns="0" bIns="0" rtlCol="0"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Editar texto</a:t>
            </a:r>
          </a:p>
        </p:txBody>
      </p:sp>
      <p:sp>
        <p:nvSpPr>
          <p:cNvPr id="48" name="Marcador de texto 11">
            <a:extLst>
              <a:ext uri="{FF2B5EF4-FFF2-40B4-BE49-F238E27FC236}">
                <a16:creationId xmlns:a16="http://schemas.microsoft.com/office/drawing/2014/main" xmlns="" id="{95BF5016-E7B0-47AC-BFE0-E776F860AF3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7400234" y="4692262"/>
            <a:ext cx="1728216" cy="1142011"/>
          </a:xfrm>
        </p:spPr>
        <p:txBody>
          <a:bodyPr lIns="36000" tIns="0" rIns="0" bIns="0" rtlCol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49" name="Marcador de texto 7">
            <a:extLst>
              <a:ext uri="{FF2B5EF4-FFF2-40B4-BE49-F238E27FC236}">
                <a16:creationId xmlns:a16="http://schemas.microsoft.com/office/drawing/2014/main" xmlns="" id="{3228A294-7EF5-49C2-B215-AF1AC293EB34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7400234" y="2923572"/>
            <a:ext cx="1728216" cy="604730"/>
          </a:xfrm>
        </p:spPr>
        <p:txBody>
          <a:bodyPr lIns="36000" tIns="0" rIns="0" bIns="0" rtlCol="0" anchor="t" anchorCtr="0">
            <a:noAutofit/>
          </a:bodyPr>
          <a:lstStyle>
            <a:lvl1pPr marL="0" indent="0" algn="l">
              <a:buNone/>
              <a:defRPr sz="5000"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20XX</a:t>
            </a:r>
          </a:p>
        </p:txBody>
      </p:sp>
      <p:sp>
        <p:nvSpPr>
          <p:cNvPr id="50" name="Marcador de texto 2">
            <a:extLst>
              <a:ext uri="{FF2B5EF4-FFF2-40B4-BE49-F238E27FC236}">
                <a16:creationId xmlns:a16="http://schemas.microsoft.com/office/drawing/2014/main" xmlns="" id="{BFF32ED7-F60E-49AC-91A1-3034E8EB0B34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7400234" y="3590954"/>
            <a:ext cx="1728216" cy="228986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Mes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5129BCBD-EC3D-4652-99F1-83BD8B568FF6}"/>
              </a:ext>
            </a:extLst>
          </p:cNvPr>
          <p:cNvSpPr/>
          <p:nvPr userDrawn="1"/>
        </p:nvSpPr>
        <p:spPr>
          <a:xfrm>
            <a:off x="897298" y="3924107"/>
            <a:ext cx="256032" cy="256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xmlns="" id="{A2ADE57E-F0D9-4D76-B243-DAC787E66091}"/>
              </a:ext>
            </a:extLst>
          </p:cNvPr>
          <p:cNvSpPr/>
          <p:nvPr userDrawn="1"/>
        </p:nvSpPr>
        <p:spPr>
          <a:xfrm>
            <a:off x="9636748" y="3924107"/>
            <a:ext cx="256032" cy="256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xmlns="" id="{3D8F9527-D6F7-47B7-93E6-729FA654E51A}"/>
              </a:ext>
            </a:extLst>
          </p:cNvPr>
          <p:cNvSpPr/>
          <p:nvPr userDrawn="1"/>
        </p:nvSpPr>
        <p:spPr>
          <a:xfrm>
            <a:off x="3082161" y="3924107"/>
            <a:ext cx="256032" cy="256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xmlns="" id="{33242D9B-895E-4D79-8BC2-6A934BD109F6}"/>
              </a:ext>
            </a:extLst>
          </p:cNvPr>
          <p:cNvSpPr/>
          <p:nvPr userDrawn="1"/>
        </p:nvSpPr>
        <p:spPr>
          <a:xfrm>
            <a:off x="5267024" y="3924107"/>
            <a:ext cx="256032" cy="256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xmlns="" id="{B9B79B76-7626-4584-AE9A-4CDF7F0F6430}"/>
              </a:ext>
            </a:extLst>
          </p:cNvPr>
          <p:cNvSpPr/>
          <p:nvPr userDrawn="1"/>
        </p:nvSpPr>
        <p:spPr>
          <a:xfrm>
            <a:off x="7451887" y="3924107"/>
            <a:ext cx="256032" cy="256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5" name="Marcador de texto 2">
            <a:extLst>
              <a:ext uri="{FF2B5EF4-FFF2-40B4-BE49-F238E27FC236}">
                <a16:creationId xmlns:a16="http://schemas.microsoft.com/office/drawing/2014/main" xmlns="" id="{F59B93CA-5AD1-43A8-AF37-7DA25D3B400E}"/>
              </a:ext>
            </a:extLst>
          </p:cNvPr>
          <p:cNvSpPr>
            <a:spLocks noGrp="1"/>
          </p:cNvSpPr>
          <p:nvPr>
            <p:ph type="body" idx="49"/>
          </p:nvPr>
        </p:nvSpPr>
        <p:spPr>
          <a:xfrm>
            <a:off x="5212360" y="1865304"/>
            <a:ext cx="6103964" cy="815993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35" name="Rectángulo 27" descr="Forma rectangular">
            <a:extLst>
              <a:ext uri="{FF2B5EF4-FFF2-40B4-BE49-F238E27FC236}">
                <a16:creationId xmlns:a16="http://schemas.microsoft.com/office/drawing/2014/main" xmlns="" id="{DE069B8B-CA4A-46A5-901F-F2C7F60C0C24}"/>
              </a:ext>
            </a:extLst>
          </p:cNvPr>
          <p:cNvSpPr/>
          <p:nvPr userDrawn="1"/>
        </p:nvSpPr>
        <p:spPr>
          <a:xfrm>
            <a:off x="-2" y="1525500"/>
            <a:ext cx="8352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01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1491-099A-4FC2-AB29-765EC7B07FFF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689555"/>
            <a:ext cx="4405067" cy="1737210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1904701"/>
            <a:ext cx="4422014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7" name="Marcador de posición de tabla 6">
            <a:extLst>
              <a:ext uri="{FF2B5EF4-FFF2-40B4-BE49-F238E27FC236}">
                <a16:creationId xmlns:a16="http://schemas.microsoft.com/office/drawing/2014/main" xmlns="" id="{71531890-A142-4CE0-8BD5-856FACD08EA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5656217" y="404813"/>
            <a:ext cx="5673771" cy="56530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tabla</a:t>
            </a:r>
            <a:endParaRPr lang="es-ES" noProof="0" dirty="0"/>
          </a:p>
        </p:txBody>
      </p:sp>
      <p:sp>
        <p:nvSpPr>
          <p:cNvPr id="10" name="Rectángulo 8" descr="Forma rectangular">
            <a:extLst>
              <a:ext uri="{FF2B5EF4-FFF2-40B4-BE49-F238E27FC236}">
                <a16:creationId xmlns:a16="http://schemas.microsoft.com/office/drawing/2014/main" xmlns="" id="{B429AA89-05C8-451C-B390-2E809555BA84}"/>
              </a:ext>
            </a:extLst>
          </p:cNvPr>
          <p:cNvSpPr/>
          <p:nvPr userDrawn="1"/>
        </p:nvSpPr>
        <p:spPr>
          <a:xfrm>
            <a:off x="0" y="3341010"/>
            <a:ext cx="3240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693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l equi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FEBCE1DF-09FE-457A-9D5E-E7A8E0F5E7AA}"/>
              </a:ext>
            </a:extLst>
          </p:cNvPr>
          <p:cNvSpPr/>
          <p:nvPr userDrawn="1"/>
        </p:nvSpPr>
        <p:spPr>
          <a:xfrm>
            <a:off x="3956795" y="3011796"/>
            <a:ext cx="2286000" cy="245347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90508111-4A36-4CF7-86F5-0AD3FDEEDDDF}"/>
              </a:ext>
            </a:extLst>
          </p:cNvPr>
          <p:cNvSpPr/>
          <p:nvPr userDrawn="1"/>
        </p:nvSpPr>
        <p:spPr>
          <a:xfrm>
            <a:off x="9066213" y="3027646"/>
            <a:ext cx="2286000" cy="245347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5C4E182D-C697-44DF-A090-F131D0302405}"/>
              </a:ext>
            </a:extLst>
          </p:cNvPr>
          <p:cNvSpPr/>
          <p:nvPr userDrawn="1"/>
        </p:nvSpPr>
        <p:spPr>
          <a:xfrm>
            <a:off x="6511504" y="3027646"/>
            <a:ext cx="2286000" cy="245347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4812501"/>
            <a:ext cx="2939721" cy="668619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027646"/>
            <a:ext cx="2962574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xmlns="" id="{563FB6CB-7DC7-42AB-937B-FACFE1A28AE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066213" y="774398"/>
            <a:ext cx="2286000" cy="22860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CE5AE5F8-F053-47AB-BCB2-70F2BF5C44E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56795" y="774398"/>
            <a:ext cx="2286000" cy="22860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4" name="Marcador de posición de imagen 7">
            <a:extLst>
              <a:ext uri="{FF2B5EF4-FFF2-40B4-BE49-F238E27FC236}">
                <a16:creationId xmlns:a16="http://schemas.microsoft.com/office/drawing/2014/main" xmlns="" id="{D86E9819-052E-4932-AD4D-2E6844D40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11504" y="774398"/>
            <a:ext cx="2286000" cy="22860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8" name="Marcador de texto 17">
            <a:extLst>
              <a:ext uri="{FF2B5EF4-FFF2-40B4-BE49-F238E27FC236}">
                <a16:creationId xmlns:a16="http://schemas.microsoft.com/office/drawing/2014/main" xmlns="" id="{1E9CD767-2C5C-4922-8EC2-4DFCB6ECFCB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86537" y="3429000"/>
            <a:ext cx="2026516" cy="588620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Persona 1</a:t>
            </a:r>
            <a:br>
              <a:rPr lang="es-ES" noProof="0" dirty="0"/>
            </a:br>
            <a:r>
              <a:rPr lang="es-ES" noProof="0" dirty="0"/>
              <a:t>Nombre</a:t>
            </a:r>
          </a:p>
        </p:txBody>
      </p:sp>
      <p:sp>
        <p:nvSpPr>
          <p:cNvPr id="19" name="Marcador de texto 17">
            <a:extLst>
              <a:ext uri="{FF2B5EF4-FFF2-40B4-BE49-F238E27FC236}">
                <a16:creationId xmlns:a16="http://schemas.microsoft.com/office/drawing/2014/main" xmlns="" id="{31851AA2-C176-47A9-A949-3837A394CD9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087139" y="4051032"/>
            <a:ext cx="2025312" cy="244923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20" name="Marcador de texto 17">
            <a:extLst>
              <a:ext uri="{FF2B5EF4-FFF2-40B4-BE49-F238E27FC236}">
                <a16:creationId xmlns:a16="http://schemas.microsoft.com/office/drawing/2014/main" xmlns="" id="{879156B3-E019-4A41-8242-F0D70D50255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087139" y="4347988"/>
            <a:ext cx="2025312" cy="841304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4" name="Marcador de texto 17">
            <a:extLst>
              <a:ext uri="{FF2B5EF4-FFF2-40B4-BE49-F238E27FC236}">
                <a16:creationId xmlns:a16="http://schemas.microsoft.com/office/drawing/2014/main" xmlns="" id="{CB3B3928-67D4-498A-9DED-4FF10BE1A4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41246" y="3429000"/>
            <a:ext cx="2026516" cy="588620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Persona 1</a:t>
            </a:r>
            <a:br>
              <a:rPr lang="es-ES" noProof="0" dirty="0"/>
            </a:br>
            <a:r>
              <a:rPr lang="es-ES" noProof="0" dirty="0"/>
              <a:t>Nombre</a:t>
            </a:r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xmlns="" id="{8464C0AB-BE10-429A-A453-247A538F5D3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41848" y="4051032"/>
            <a:ext cx="2025312" cy="244923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26" name="Marcador de texto 17">
            <a:extLst>
              <a:ext uri="{FF2B5EF4-FFF2-40B4-BE49-F238E27FC236}">
                <a16:creationId xmlns:a16="http://schemas.microsoft.com/office/drawing/2014/main" xmlns="" id="{177BAD76-5C75-4FA2-B792-300193BDC99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641848" y="4347988"/>
            <a:ext cx="2025312" cy="841304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7" name="Marcador de texto 17">
            <a:extLst>
              <a:ext uri="{FF2B5EF4-FFF2-40B4-BE49-F238E27FC236}">
                <a16:creationId xmlns:a16="http://schemas.microsoft.com/office/drawing/2014/main" xmlns="" id="{ACFBCF6D-5E27-4808-BA1C-6F72DDAAC69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95955" y="3429000"/>
            <a:ext cx="2026516" cy="588620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Persona 1</a:t>
            </a:r>
            <a:br>
              <a:rPr lang="es-ES" noProof="0" dirty="0"/>
            </a:br>
            <a:r>
              <a:rPr lang="es-ES" noProof="0" dirty="0"/>
              <a:t>Nombre</a:t>
            </a:r>
          </a:p>
        </p:txBody>
      </p:sp>
      <p:sp>
        <p:nvSpPr>
          <p:cNvPr id="28" name="Marcador de texto 17">
            <a:extLst>
              <a:ext uri="{FF2B5EF4-FFF2-40B4-BE49-F238E27FC236}">
                <a16:creationId xmlns:a16="http://schemas.microsoft.com/office/drawing/2014/main" xmlns="" id="{8755E469-9B43-406E-BB68-F691A4DF441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96557" y="4051032"/>
            <a:ext cx="2025312" cy="244923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29" name="Marcador de texto 17">
            <a:extLst>
              <a:ext uri="{FF2B5EF4-FFF2-40B4-BE49-F238E27FC236}">
                <a16:creationId xmlns:a16="http://schemas.microsoft.com/office/drawing/2014/main" xmlns="" id="{AE2A9BB2-4A2A-49A1-8337-C26A0EC27E2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196557" y="4347988"/>
            <a:ext cx="2025312" cy="841304"/>
          </a:xfrm>
        </p:spPr>
        <p:txBody>
          <a:bodyPr rtlCol="0">
            <a:noAutofit/>
          </a:bodyPr>
          <a:lstStyle>
            <a:lvl1pPr marL="0" indent="0" algn="ctr">
              <a:spcBef>
                <a:spcPts val="600"/>
              </a:spcBef>
              <a:buNone/>
              <a:defRPr sz="1400" b="0" i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30" name="Rectángulo 13" descr="Forma rectangular">
            <a:extLst>
              <a:ext uri="{FF2B5EF4-FFF2-40B4-BE49-F238E27FC236}">
                <a16:creationId xmlns:a16="http://schemas.microsoft.com/office/drawing/2014/main" xmlns="" id="{4FBD15D4-B1D1-4D03-9259-CE4D7AA955DF}"/>
              </a:ext>
            </a:extLst>
          </p:cNvPr>
          <p:cNvSpPr/>
          <p:nvPr userDrawn="1"/>
        </p:nvSpPr>
        <p:spPr>
          <a:xfrm>
            <a:off x="-1" y="4461207"/>
            <a:ext cx="309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04388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contenido de equi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56085" y="797157"/>
            <a:ext cx="5679831" cy="619448"/>
          </a:xfrm>
        </p:spPr>
        <p:txBody>
          <a:bodyPr lIns="0" tIns="0" rIns="0" bIns="0" rtlCol="0" anchor="b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55" name="Marcador de texto 2">
            <a:extLst>
              <a:ext uri="{FF2B5EF4-FFF2-40B4-BE49-F238E27FC236}">
                <a16:creationId xmlns:a16="http://schemas.microsoft.com/office/drawing/2014/main" xmlns="" id="{F59B93CA-5AD1-43A8-AF37-7DA25D3B400E}"/>
              </a:ext>
            </a:extLst>
          </p:cNvPr>
          <p:cNvSpPr>
            <a:spLocks noGrp="1"/>
          </p:cNvSpPr>
          <p:nvPr>
            <p:ph type="body" idx="49"/>
          </p:nvPr>
        </p:nvSpPr>
        <p:spPr>
          <a:xfrm>
            <a:off x="5212360" y="1865304"/>
            <a:ext cx="6103964" cy="815993"/>
          </a:xfrm>
        </p:spPr>
        <p:txBody>
          <a:bodyPr lIns="3600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xmlns="" id="{F07EA497-80B1-41E2-8E50-4193B3DBB45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838200" y="3126698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xmlns="" id="{FEA39902-3138-4686-85B5-3FE813B7BD36}"/>
              </a:ext>
            </a:extLst>
          </p:cNvPr>
          <p:cNvSpPr/>
          <p:nvPr userDrawn="1"/>
        </p:nvSpPr>
        <p:spPr>
          <a:xfrm>
            <a:off x="1798320" y="3126698"/>
            <a:ext cx="2395728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9" name="Marcador de texto 17">
            <a:extLst>
              <a:ext uri="{FF2B5EF4-FFF2-40B4-BE49-F238E27FC236}">
                <a16:creationId xmlns:a16="http://schemas.microsoft.com/office/drawing/2014/main" xmlns="" id="{7D767E78-191D-404C-98CB-C65C651DC67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21253" y="3329723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1</a:t>
            </a:r>
          </a:p>
        </p:txBody>
      </p:sp>
      <p:sp>
        <p:nvSpPr>
          <p:cNvPr id="60" name="Marcador de texto 17">
            <a:extLst>
              <a:ext uri="{FF2B5EF4-FFF2-40B4-BE49-F238E27FC236}">
                <a16:creationId xmlns:a16="http://schemas.microsoft.com/office/drawing/2014/main" xmlns="" id="{6474358B-E609-4F26-8A11-64E0DC41ADF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2832" y="3658532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61" name="Marcador de posición de imagen 7">
            <a:extLst>
              <a:ext uri="{FF2B5EF4-FFF2-40B4-BE49-F238E27FC236}">
                <a16:creationId xmlns:a16="http://schemas.microsoft.com/office/drawing/2014/main" xmlns="" id="{75335C46-548C-42F2-89FC-909F3B24282E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7977409" y="3126698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xmlns="" id="{166A588B-BA73-49FD-9E1E-1F1C51FD3850}"/>
              </a:ext>
            </a:extLst>
          </p:cNvPr>
          <p:cNvSpPr/>
          <p:nvPr userDrawn="1"/>
        </p:nvSpPr>
        <p:spPr>
          <a:xfrm>
            <a:off x="8937529" y="3126698"/>
            <a:ext cx="2395728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3" name="Marcador de texto 17">
            <a:extLst>
              <a:ext uri="{FF2B5EF4-FFF2-40B4-BE49-F238E27FC236}">
                <a16:creationId xmlns:a16="http://schemas.microsoft.com/office/drawing/2014/main" xmlns="" id="{15790237-9A5F-4A9F-A5BB-E4FF0712C5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060462" y="3329723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3</a:t>
            </a:r>
          </a:p>
        </p:txBody>
      </p:sp>
      <p:sp>
        <p:nvSpPr>
          <p:cNvPr id="64" name="Marcador de texto 17">
            <a:extLst>
              <a:ext uri="{FF2B5EF4-FFF2-40B4-BE49-F238E27FC236}">
                <a16:creationId xmlns:a16="http://schemas.microsoft.com/office/drawing/2014/main" xmlns="" id="{A0554067-4F62-4CE7-AF48-55BBD708AC97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062041" y="3658532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65" name="Marcador de posición de imagen 7">
            <a:extLst>
              <a:ext uri="{FF2B5EF4-FFF2-40B4-BE49-F238E27FC236}">
                <a16:creationId xmlns:a16="http://schemas.microsoft.com/office/drawing/2014/main" xmlns="" id="{AA1B0DE9-602F-4ECB-AF1E-00D45491BC91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4403916" y="3126698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xmlns="" id="{343DD23D-9D79-4667-BB9E-A3A54505AEDA}"/>
              </a:ext>
            </a:extLst>
          </p:cNvPr>
          <p:cNvSpPr/>
          <p:nvPr userDrawn="1"/>
        </p:nvSpPr>
        <p:spPr>
          <a:xfrm>
            <a:off x="5364036" y="3126698"/>
            <a:ext cx="2399617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7" name="Marcador de texto 17">
            <a:extLst>
              <a:ext uri="{FF2B5EF4-FFF2-40B4-BE49-F238E27FC236}">
                <a16:creationId xmlns:a16="http://schemas.microsoft.com/office/drawing/2014/main" xmlns="" id="{FFDAE67E-CF93-4600-BFAE-AF6B317A9EB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86969" y="3329723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2</a:t>
            </a:r>
          </a:p>
        </p:txBody>
      </p:sp>
      <p:sp>
        <p:nvSpPr>
          <p:cNvPr id="68" name="Marcador de texto 17">
            <a:extLst>
              <a:ext uri="{FF2B5EF4-FFF2-40B4-BE49-F238E27FC236}">
                <a16:creationId xmlns:a16="http://schemas.microsoft.com/office/drawing/2014/main" xmlns="" id="{0F0E3D9A-B0CE-4BF9-A274-1FB704C416ED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488548" y="3658532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69" name="Marcador de posición de imagen 7">
            <a:extLst>
              <a:ext uri="{FF2B5EF4-FFF2-40B4-BE49-F238E27FC236}">
                <a16:creationId xmlns:a16="http://schemas.microsoft.com/office/drawing/2014/main" xmlns="" id="{36B2F594-9AB1-4C33-86BE-4732609D6B0A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1278466" y="4316113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xmlns="" id="{17FB6684-D013-48BC-9926-29E0BCA889B1}"/>
              </a:ext>
            </a:extLst>
          </p:cNvPr>
          <p:cNvSpPr/>
          <p:nvPr userDrawn="1"/>
        </p:nvSpPr>
        <p:spPr>
          <a:xfrm>
            <a:off x="2238586" y="4316113"/>
            <a:ext cx="2395728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1" name="Marcador de texto 17">
            <a:extLst>
              <a:ext uri="{FF2B5EF4-FFF2-40B4-BE49-F238E27FC236}">
                <a16:creationId xmlns:a16="http://schemas.microsoft.com/office/drawing/2014/main" xmlns="" id="{EECC50BE-82E8-4ECC-B642-5C11A927A70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2361519" y="4519138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4</a:t>
            </a:r>
          </a:p>
        </p:txBody>
      </p:sp>
      <p:sp>
        <p:nvSpPr>
          <p:cNvPr id="72" name="Marcador de texto 17">
            <a:extLst>
              <a:ext uri="{FF2B5EF4-FFF2-40B4-BE49-F238E27FC236}">
                <a16:creationId xmlns:a16="http://schemas.microsoft.com/office/drawing/2014/main" xmlns="" id="{4D96D406-D0F6-4E2D-BAE8-7B011D620FED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2363098" y="4847947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73" name="Marcador de posición de imagen 7">
            <a:extLst>
              <a:ext uri="{FF2B5EF4-FFF2-40B4-BE49-F238E27FC236}">
                <a16:creationId xmlns:a16="http://schemas.microsoft.com/office/drawing/2014/main" xmlns="" id="{5668E7D0-A78F-45EC-BEC4-CAB0E6F96F3D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8417675" y="4316113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xmlns="" id="{E02DAEE6-8B1C-4222-949F-830F7C3A4E16}"/>
              </a:ext>
            </a:extLst>
          </p:cNvPr>
          <p:cNvSpPr/>
          <p:nvPr userDrawn="1"/>
        </p:nvSpPr>
        <p:spPr>
          <a:xfrm>
            <a:off x="9377795" y="4316113"/>
            <a:ext cx="2395728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5" name="Marcador de texto 17">
            <a:extLst>
              <a:ext uri="{FF2B5EF4-FFF2-40B4-BE49-F238E27FC236}">
                <a16:creationId xmlns:a16="http://schemas.microsoft.com/office/drawing/2014/main" xmlns="" id="{3CE9A073-35B5-4F1C-85E3-4BB12A5F4358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9500728" y="4519138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6</a:t>
            </a:r>
          </a:p>
        </p:txBody>
      </p:sp>
      <p:sp>
        <p:nvSpPr>
          <p:cNvPr id="76" name="Marcador de texto 17">
            <a:extLst>
              <a:ext uri="{FF2B5EF4-FFF2-40B4-BE49-F238E27FC236}">
                <a16:creationId xmlns:a16="http://schemas.microsoft.com/office/drawing/2014/main" xmlns="" id="{F7309B33-C344-4C68-8156-822D38F43FE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9502307" y="4847947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77" name="Marcador de posición de imagen 7">
            <a:extLst>
              <a:ext uri="{FF2B5EF4-FFF2-40B4-BE49-F238E27FC236}">
                <a16:creationId xmlns:a16="http://schemas.microsoft.com/office/drawing/2014/main" xmlns="" id="{D6B0782E-8C48-4FC4-B086-A5606E01F5DB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4844182" y="4316113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78" name="Rectángulo 77">
            <a:extLst>
              <a:ext uri="{FF2B5EF4-FFF2-40B4-BE49-F238E27FC236}">
                <a16:creationId xmlns:a16="http://schemas.microsoft.com/office/drawing/2014/main" xmlns="" id="{F8A195F5-3125-484A-954D-EB0E743F6947}"/>
              </a:ext>
            </a:extLst>
          </p:cNvPr>
          <p:cNvSpPr/>
          <p:nvPr userDrawn="1"/>
        </p:nvSpPr>
        <p:spPr>
          <a:xfrm>
            <a:off x="5804302" y="4316113"/>
            <a:ext cx="2399617" cy="96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9" name="Marcador de texto 17">
            <a:extLst>
              <a:ext uri="{FF2B5EF4-FFF2-40B4-BE49-F238E27FC236}">
                <a16:creationId xmlns:a16="http://schemas.microsoft.com/office/drawing/2014/main" xmlns="" id="{428D2D4B-ED0B-40E0-9ECD-C95A19039902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927235" y="4519138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5</a:t>
            </a:r>
          </a:p>
        </p:txBody>
      </p:sp>
      <p:sp>
        <p:nvSpPr>
          <p:cNvPr id="80" name="Marcador de texto 17">
            <a:extLst>
              <a:ext uri="{FF2B5EF4-FFF2-40B4-BE49-F238E27FC236}">
                <a16:creationId xmlns:a16="http://schemas.microsoft.com/office/drawing/2014/main" xmlns="" id="{35125C72-EAD5-4723-BBD0-6B22FA07855D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5928814" y="4847947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33" name="Rectángulo 63" descr="Forma rectangular">
            <a:extLst>
              <a:ext uri="{FF2B5EF4-FFF2-40B4-BE49-F238E27FC236}">
                <a16:creationId xmlns:a16="http://schemas.microsoft.com/office/drawing/2014/main" xmlns="" id="{ACFA1245-86BF-45AA-B492-5CE7275AFF80}"/>
              </a:ext>
            </a:extLst>
          </p:cNvPr>
          <p:cNvSpPr/>
          <p:nvPr userDrawn="1"/>
        </p:nvSpPr>
        <p:spPr>
          <a:xfrm>
            <a:off x="0" y="1516317"/>
            <a:ext cx="88416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63293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gráfico circular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>
            <a:extLst>
              <a:ext uri="{FF2B5EF4-FFF2-40B4-BE49-F238E27FC236}">
                <a16:creationId xmlns:a16="http://schemas.microsoft.com/office/drawing/2014/main" xmlns="" id="{BE1BF711-AD1E-4C2A-92AA-123A8E0CCD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506660"/>
            <a:ext cx="6121400" cy="761540"/>
          </a:xfrm>
        </p:spPr>
        <p:txBody>
          <a:bodyPr lIns="0" tIns="0" rIns="0" bIns="0" rtlCol="0" anchor="b" anchorCtr="0">
            <a:normAutofit/>
          </a:bodyPr>
          <a:lstStyle>
            <a:lvl1pPr>
              <a:defRPr sz="3600" b="1"/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9" name="Marcador de texto 2">
            <a:extLst>
              <a:ext uri="{FF2B5EF4-FFF2-40B4-BE49-F238E27FC236}">
                <a16:creationId xmlns:a16="http://schemas.microsoft.com/office/drawing/2014/main" xmlns="" id="{E2B5B824-F1E4-4ADF-B1C2-3DBA2FC6649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862258" y="4101739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1.500.000 €</a:t>
            </a:r>
          </a:p>
        </p:txBody>
      </p:sp>
      <p:sp>
        <p:nvSpPr>
          <p:cNvPr id="14" name="Marcador de texto 2">
            <a:extLst>
              <a:ext uri="{FF2B5EF4-FFF2-40B4-BE49-F238E27FC236}">
                <a16:creationId xmlns:a16="http://schemas.microsoft.com/office/drawing/2014/main" xmlns="" id="{C5E37954-2587-4B97-88B7-FA4C7604AC87}"/>
              </a:ext>
            </a:extLst>
          </p:cNvPr>
          <p:cNvSpPr>
            <a:spLocks noGrp="1"/>
          </p:cNvSpPr>
          <p:nvPr>
            <p:ph type="body" idx="37"/>
          </p:nvPr>
        </p:nvSpPr>
        <p:spPr>
          <a:xfrm>
            <a:off x="862258" y="2739982"/>
            <a:ext cx="6097341" cy="76154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6" name="Marcador de texto 2">
            <a:extLst>
              <a:ext uri="{FF2B5EF4-FFF2-40B4-BE49-F238E27FC236}">
                <a16:creationId xmlns:a16="http://schemas.microsoft.com/office/drawing/2014/main" xmlns="" id="{C978BB3C-0EC9-4911-AF98-3B17C4CE8FA3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862258" y="4463100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7" name="Marcador de posición de gráfico 6">
            <a:extLst>
              <a:ext uri="{FF2B5EF4-FFF2-40B4-BE49-F238E27FC236}">
                <a16:creationId xmlns:a16="http://schemas.microsoft.com/office/drawing/2014/main" xmlns="" id="{D9061FDA-6F12-4C6E-8374-F8ED0FF2932A}"/>
              </a:ext>
            </a:extLst>
          </p:cNvPr>
          <p:cNvSpPr>
            <a:spLocks noGrp="1"/>
          </p:cNvSpPr>
          <p:nvPr>
            <p:ph type="chart" sz="quarter" idx="44"/>
          </p:nvPr>
        </p:nvSpPr>
        <p:spPr>
          <a:xfrm>
            <a:off x="6959600" y="765175"/>
            <a:ext cx="4370388" cy="5100638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 gráfico</a:t>
            </a:r>
            <a:endParaRPr lang="es-ES" noProof="0" dirty="0"/>
          </a:p>
        </p:txBody>
      </p:sp>
      <p:sp>
        <p:nvSpPr>
          <p:cNvPr id="27" name="Marcador de texto 2">
            <a:extLst>
              <a:ext uri="{FF2B5EF4-FFF2-40B4-BE49-F238E27FC236}">
                <a16:creationId xmlns:a16="http://schemas.microsoft.com/office/drawing/2014/main" xmlns="" id="{3C89AD31-EDB3-409A-BB3D-9A2263EA5F9E}"/>
              </a:ext>
            </a:extLst>
          </p:cNvPr>
          <p:cNvSpPr>
            <a:spLocks noGrp="1"/>
          </p:cNvSpPr>
          <p:nvPr>
            <p:ph type="body" idx="45" hasCustomPrompt="1"/>
          </p:nvPr>
        </p:nvSpPr>
        <p:spPr>
          <a:xfrm>
            <a:off x="2869583" y="4101739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1.500.000 €</a:t>
            </a:r>
          </a:p>
        </p:txBody>
      </p:sp>
      <p:sp>
        <p:nvSpPr>
          <p:cNvPr id="30" name="Marcador de texto 2">
            <a:extLst>
              <a:ext uri="{FF2B5EF4-FFF2-40B4-BE49-F238E27FC236}">
                <a16:creationId xmlns:a16="http://schemas.microsoft.com/office/drawing/2014/main" xmlns="" id="{5ECE7C29-B0CF-4459-9010-99944A9D372B}"/>
              </a:ext>
            </a:extLst>
          </p:cNvPr>
          <p:cNvSpPr>
            <a:spLocks noGrp="1"/>
          </p:cNvSpPr>
          <p:nvPr>
            <p:ph type="body" idx="46" hasCustomPrompt="1"/>
          </p:nvPr>
        </p:nvSpPr>
        <p:spPr>
          <a:xfrm>
            <a:off x="2869583" y="4463100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33" name="Marcador de texto 2">
            <a:extLst>
              <a:ext uri="{FF2B5EF4-FFF2-40B4-BE49-F238E27FC236}">
                <a16:creationId xmlns:a16="http://schemas.microsoft.com/office/drawing/2014/main" xmlns="" id="{FAA503CE-740E-471A-BE66-70EF1E5ED0DF}"/>
              </a:ext>
            </a:extLst>
          </p:cNvPr>
          <p:cNvSpPr>
            <a:spLocks noGrp="1"/>
          </p:cNvSpPr>
          <p:nvPr>
            <p:ph type="body" idx="47" hasCustomPrompt="1"/>
          </p:nvPr>
        </p:nvSpPr>
        <p:spPr>
          <a:xfrm>
            <a:off x="4874046" y="4106224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1.500 000 €</a:t>
            </a:r>
          </a:p>
        </p:txBody>
      </p:sp>
      <p:sp>
        <p:nvSpPr>
          <p:cNvPr id="34" name="Marcador de texto 2">
            <a:extLst>
              <a:ext uri="{FF2B5EF4-FFF2-40B4-BE49-F238E27FC236}">
                <a16:creationId xmlns:a16="http://schemas.microsoft.com/office/drawing/2014/main" xmlns="" id="{8ABC95E5-FC26-42BE-B500-AFB5F7AA358F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4874046" y="4467585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36" name="Marcador de texto 2">
            <a:extLst>
              <a:ext uri="{FF2B5EF4-FFF2-40B4-BE49-F238E27FC236}">
                <a16:creationId xmlns:a16="http://schemas.microsoft.com/office/drawing/2014/main" xmlns="" id="{E3D6BF30-B139-4A44-8D70-E8B58153D59D}"/>
              </a:ext>
            </a:extLst>
          </p:cNvPr>
          <p:cNvSpPr>
            <a:spLocks noGrp="1"/>
          </p:cNvSpPr>
          <p:nvPr>
            <p:ph type="body" idx="49" hasCustomPrompt="1"/>
          </p:nvPr>
        </p:nvSpPr>
        <p:spPr>
          <a:xfrm>
            <a:off x="862258" y="5110152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1.500.000 €</a:t>
            </a:r>
          </a:p>
        </p:txBody>
      </p:sp>
      <p:sp>
        <p:nvSpPr>
          <p:cNvPr id="37" name="Marcador de texto 2">
            <a:extLst>
              <a:ext uri="{FF2B5EF4-FFF2-40B4-BE49-F238E27FC236}">
                <a16:creationId xmlns:a16="http://schemas.microsoft.com/office/drawing/2014/main" xmlns="" id="{EDC5F966-21F2-4236-8AE2-F83B8916800F}"/>
              </a:ext>
            </a:extLst>
          </p:cNvPr>
          <p:cNvSpPr>
            <a:spLocks noGrp="1"/>
          </p:cNvSpPr>
          <p:nvPr>
            <p:ph type="body" idx="50" hasCustomPrompt="1"/>
          </p:nvPr>
        </p:nvSpPr>
        <p:spPr>
          <a:xfrm>
            <a:off x="862258" y="5471513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39" name="Marcador de texto 2">
            <a:extLst>
              <a:ext uri="{FF2B5EF4-FFF2-40B4-BE49-F238E27FC236}">
                <a16:creationId xmlns:a16="http://schemas.microsoft.com/office/drawing/2014/main" xmlns="" id="{F9094085-3B39-4A4F-B421-083BD603E089}"/>
              </a:ext>
            </a:extLst>
          </p:cNvPr>
          <p:cNvSpPr>
            <a:spLocks noGrp="1"/>
          </p:cNvSpPr>
          <p:nvPr>
            <p:ph type="body" idx="51" hasCustomPrompt="1"/>
          </p:nvPr>
        </p:nvSpPr>
        <p:spPr>
          <a:xfrm>
            <a:off x="2869583" y="5110152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1.500.000 €</a:t>
            </a:r>
          </a:p>
        </p:txBody>
      </p:sp>
      <p:sp>
        <p:nvSpPr>
          <p:cNvPr id="40" name="Marcador de texto 2">
            <a:extLst>
              <a:ext uri="{FF2B5EF4-FFF2-40B4-BE49-F238E27FC236}">
                <a16:creationId xmlns:a16="http://schemas.microsoft.com/office/drawing/2014/main" xmlns="" id="{E87EE246-B30D-4246-BBE0-0BC8EBA99255}"/>
              </a:ext>
            </a:extLst>
          </p:cNvPr>
          <p:cNvSpPr>
            <a:spLocks noGrp="1"/>
          </p:cNvSpPr>
          <p:nvPr>
            <p:ph type="body" idx="52" hasCustomPrompt="1"/>
          </p:nvPr>
        </p:nvSpPr>
        <p:spPr>
          <a:xfrm>
            <a:off x="2869583" y="5471513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42" name="Marcador de texto 2">
            <a:extLst>
              <a:ext uri="{FF2B5EF4-FFF2-40B4-BE49-F238E27FC236}">
                <a16:creationId xmlns:a16="http://schemas.microsoft.com/office/drawing/2014/main" xmlns="" id="{72833A53-1031-4E59-BB69-C21555C45940}"/>
              </a:ext>
            </a:extLst>
          </p:cNvPr>
          <p:cNvSpPr>
            <a:spLocks noGrp="1"/>
          </p:cNvSpPr>
          <p:nvPr>
            <p:ph type="body" idx="53" hasCustomPrompt="1"/>
          </p:nvPr>
        </p:nvSpPr>
        <p:spPr>
          <a:xfrm>
            <a:off x="4874046" y="5114637"/>
            <a:ext cx="1867879" cy="349611"/>
          </a:xfrm>
        </p:spPr>
        <p:txBody>
          <a:bodyPr lIns="0" tIns="0" rIns="0" bIns="0" rtlCol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2000" b="1" i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1.500.000 €</a:t>
            </a:r>
          </a:p>
        </p:txBody>
      </p:sp>
      <p:sp>
        <p:nvSpPr>
          <p:cNvPr id="43" name="Marcador de texto 2">
            <a:extLst>
              <a:ext uri="{FF2B5EF4-FFF2-40B4-BE49-F238E27FC236}">
                <a16:creationId xmlns:a16="http://schemas.microsoft.com/office/drawing/2014/main" xmlns="" id="{6898A319-33AA-48F0-9D9D-2196528CD257}"/>
              </a:ext>
            </a:extLst>
          </p:cNvPr>
          <p:cNvSpPr>
            <a:spLocks noGrp="1"/>
          </p:cNvSpPr>
          <p:nvPr>
            <p:ph type="body" idx="54" hasCustomPrompt="1"/>
          </p:nvPr>
        </p:nvSpPr>
        <p:spPr>
          <a:xfrm>
            <a:off x="4874046" y="5475998"/>
            <a:ext cx="187074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1" i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dirty="0"/>
              <a:t>Descripción de la categoría</a:t>
            </a:r>
          </a:p>
        </p:txBody>
      </p:sp>
      <p:sp>
        <p:nvSpPr>
          <p:cNvPr id="28" name="Rectángulo 25" descr="Forma rectangular">
            <a:extLst>
              <a:ext uri="{FF2B5EF4-FFF2-40B4-BE49-F238E27FC236}">
                <a16:creationId xmlns:a16="http://schemas.microsoft.com/office/drawing/2014/main" xmlns="" id="{536DDC95-2245-400E-87D9-78ACE3EB0369}"/>
              </a:ext>
            </a:extLst>
          </p:cNvPr>
          <p:cNvSpPr/>
          <p:nvPr userDrawn="1"/>
        </p:nvSpPr>
        <p:spPr>
          <a:xfrm>
            <a:off x="1" y="2374094"/>
            <a:ext cx="4392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359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imagen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17D975D9-06B9-4C78-AD70-6CDDD6598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1404545"/>
            <a:ext cx="5267789" cy="1325563"/>
          </a:xfrm>
        </p:spPr>
        <p:txBody>
          <a:bodyPr lIns="0" tIns="0" rIns="0" bIns="0" rtlCol="0" anchor="b" anchorCtr="0">
            <a:normAutofit/>
          </a:bodyPr>
          <a:lstStyle>
            <a:lvl1pPr>
              <a:defRPr sz="3600" b="1"/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20" name="Marcador de texto 2">
            <a:extLst>
              <a:ext uri="{FF2B5EF4-FFF2-40B4-BE49-F238E27FC236}">
                <a16:creationId xmlns:a16="http://schemas.microsoft.com/office/drawing/2014/main" xmlns="" id="{F8424E24-3E04-4F28-8CE4-6A2078198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4614" y="3148026"/>
            <a:ext cx="5276260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1" name="Marcador de posición de texto 2">
            <a:extLst>
              <a:ext uri="{FF2B5EF4-FFF2-40B4-BE49-F238E27FC236}">
                <a16:creationId xmlns:a16="http://schemas.microsoft.com/office/drawing/2014/main" xmlns="" id="{5AA4AD4A-8E8A-4E95-9E11-6FE9B001838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834740" y="3880032"/>
            <a:ext cx="5536134" cy="2025307"/>
          </a:xfrm>
        </p:spPr>
        <p:txBody>
          <a:bodyPr lIns="0" tIns="0" rIns="0" bIns="0" rtlCol="0" anchor="t" anchorCtr="0">
            <a:normAutofit/>
          </a:bodyPr>
          <a:lstStyle>
            <a:lvl1pPr marL="285750" indent="-28575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2" name="Marcador de posición de imagen 7">
            <a:extLst>
              <a:ext uri="{FF2B5EF4-FFF2-40B4-BE49-F238E27FC236}">
                <a16:creationId xmlns:a16="http://schemas.microsoft.com/office/drawing/2014/main" xmlns="" id="{D8E759F5-A035-4785-8820-32AD1B0FD0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267325" cy="5829300"/>
          </a:xfrm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3" name="Marcador de posición de imagen 13">
            <a:extLst>
              <a:ext uri="{FF2B5EF4-FFF2-40B4-BE49-F238E27FC236}">
                <a16:creationId xmlns:a16="http://schemas.microsoft.com/office/drawing/2014/main" xmlns="" id="{027A9CD4-070D-43A3-88C7-FA9F42DA277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13409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1" name="Rectángulo 9" descr="Forma rectangular">
            <a:extLst>
              <a:ext uri="{FF2B5EF4-FFF2-40B4-BE49-F238E27FC236}">
                <a16:creationId xmlns:a16="http://schemas.microsoft.com/office/drawing/2014/main" xmlns="" id="{64F4FFEA-1C3D-4C3A-895A-590F2E29B849}"/>
              </a:ext>
            </a:extLst>
          </p:cNvPr>
          <p:cNvSpPr/>
          <p:nvPr userDrawn="1"/>
        </p:nvSpPr>
        <p:spPr>
          <a:xfrm>
            <a:off x="5267325" y="2815120"/>
            <a:ext cx="3114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5059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contenido de 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>
            <a:extLst>
              <a:ext uri="{FF2B5EF4-FFF2-40B4-BE49-F238E27FC236}">
                <a16:creationId xmlns:a16="http://schemas.microsoft.com/office/drawing/2014/main" xmlns="" id="{59E029D3-A2D2-4959-AD45-2926DF4C67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49A919AF-E573-4B3C-8E98-F501EABA1B1B}"/>
              </a:ext>
            </a:extLst>
          </p:cNvPr>
          <p:cNvSpPr/>
          <p:nvPr userDrawn="1"/>
        </p:nvSpPr>
        <p:spPr>
          <a:xfrm>
            <a:off x="4108011" y="765175"/>
            <a:ext cx="3990525" cy="17561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0" name="Rectángulo 18" descr="Forma rectangular">
            <a:extLst>
              <a:ext uri="{FF2B5EF4-FFF2-40B4-BE49-F238E27FC236}">
                <a16:creationId xmlns:a16="http://schemas.microsoft.com/office/drawing/2014/main" xmlns="" id="{456AD312-1A1E-4043-B08C-1410D3EDEC27}"/>
              </a:ext>
            </a:extLst>
          </p:cNvPr>
          <p:cNvSpPr/>
          <p:nvPr userDrawn="1"/>
        </p:nvSpPr>
        <p:spPr>
          <a:xfrm>
            <a:off x="-1" y="5262290"/>
            <a:ext cx="12191999" cy="7772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CEEB3FF-7F57-482E-BA1B-44AD9E95F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0824308D-CE80-4FF7-81BB-AFBECF7EA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93464" y="2521329"/>
            <a:ext cx="4005072" cy="2740961"/>
          </a:xfrm>
          <a:solidFill>
            <a:schemeClr val="tx1"/>
          </a:solidFill>
        </p:spPr>
        <p:txBody>
          <a:bodyPr tIns="72000" rIns="72000" bIns="792000" rtlCol="0" anchor="b">
            <a:normAutofit/>
          </a:bodyPr>
          <a:lstStyle>
            <a:lvl1pPr algn="ctr">
              <a:lnSpc>
                <a:spcPct val="85000"/>
              </a:lnSpc>
              <a:defRPr lang="ru-RU" sz="6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s-ES" noProof="0" dirty="0"/>
              <a:t>MUCHAS</a:t>
            </a:r>
            <a:br>
              <a:rPr lang="es-ES" noProof="0" dirty="0"/>
            </a:br>
            <a:r>
              <a:rPr lang="es-ES" noProof="0" dirty="0"/>
              <a:t>GRACIAS</a:t>
            </a: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xmlns="" id="{2E46EE0C-8420-4BA8-9E2D-0780DB1E6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30140" y="1338610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181ACAC3-4604-4C09-A60E-353A71E93E1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18038" y="4541163"/>
            <a:ext cx="3038475" cy="590550"/>
          </a:xfrm>
        </p:spPr>
        <p:txBody>
          <a:bodyPr rtlCol="0"/>
          <a:lstStyle>
            <a:lvl1pPr marL="0" indent="0" algn="ctr"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 dirty="0"/>
              <a:t>Sergio Valladares</a:t>
            </a:r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xmlns="" id="{67AD3B8E-A11F-4EAE-94E5-5A918EEFB7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8557" y="5378325"/>
            <a:ext cx="1800225" cy="280988"/>
          </a:xfrm>
        </p:spPr>
        <p:txBody>
          <a:bodyPr lIns="0" tIns="0" rIns="0" bIns="0" rtlCol="0" anchor="ctr" anchorCtr="0">
            <a:noAutofit/>
          </a:bodyPr>
          <a:lstStyle>
            <a:lvl1pPr marL="0" indent="0">
              <a:buNone/>
              <a:defRPr sz="1800" b="1" i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Teléfono:</a:t>
            </a:r>
          </a:p>
        </p:txBody>
      </p:sp>
      <p:sp>
        <p:nvSpPr>
          <p:cNvPr id="15" name="Marcador de texto 16">
            <a:extLst>
              <a:ext uri="{FF2B5EF4-FFF2-40B4-BE49-F238E27FC236}">
                <a16:creationId xmlns:a16="http://schemas.microsoft.com/office/drawing/2014/main" xmlns="" id="{4C7CDA87-1949-494C-94DB-E5002473843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8557" y="5658102"/>
            <a:ext cx="2858011" cy="280109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 dirty="0"/>
              <a:t>678-555-0177</a:t>
            </a:r>
          </a:p>
        </p:txBody>
      </p:sp>
      <p:sp>
        <p:nvSpPr>
          <p:cNvPr id="16" name="Marcador de texto 12">
            <a:extLst>
              <a:ext uri="{FF2B5EF4-FFF2-40B4-BE49-F238E27FC236}">
                <a16:creationId xmlns:a16="http://schemas.microsoft.com/office/drawing/2014/main" xmlns="" id="{8D20ADC7-EE42-4D0E-B17A-883FE693D6C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108011" y="5377934"/>
            <a:ext cx="1800225" cy="280988"/>
          </a:xfrm>
        </p:spPr>
        <p:txBody>
          <a:bodyPr lIns="0" tIns="0" rIns="0" bIns="0" rtlCol="0" anchor="ctr" anchorCtr="0">
            <a:noAutofit/>
          </a:bodyPr>
          <a:lstStyle>
            <a:lvl1pPr marL="0" indent="0">
              <a:buNone/>
              <a:defRPr sz="1800" b="1" i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Correo electrónico:</a:t>
            </a: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xmlns="" id="{AD9FFFDD-8708-4CDD-974F-8A022BB26A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08011" y="5657711"/>
            <a:ext cx="3684587" cy="2805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 dirty="0"/>
              <a:t>bergqvist@vanarsdelltd.com</a:t>
            </a:r>
          </a:p>
        </p:txBody>
      </p:sp>
      <p:sp>
        <p:nvSpPr>
          <p:cNvPr id="18" name="Marcador de texto 12">
            <a:extLst>
              <a:ext uri="{FF2B5EF4-FFF2-40B4-BE49-F238E27FC236}">
                <a16:creationId xmlns:a16="http://schemas.microsoft.com/office/drawing/2014/main" xmlns="" id="{CDE37318-4A32-4233-997C-CE244B16F5A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98536" y="5377934"/>
            <a:ext cx="1800225" cy="280988"/>
          </a:xfrm>
        </p:spPr>
        <p:txBody>
          <a:bodyPr lIns="0" tIns="0" rIns="0" bIns="0" rtlCol="0" anchor="ctr" anchorCtr="0">
            <a:noAutofit/>
          </a:bodyPr>
          <a:lstStyle>
            <a:lvl1pPr marL="0" indent="0">
              <a:buNone/>
              <a:defRPr sz="1800" b="1" i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40000"/>
                    <a:lumOff val="6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Sitio web:</a:t>
            </a:r>
          </a:p>
        </p:txBody>
      </p:sp>
      <p:sp>
        <p:nvSpPr>
          <p:cNvPr id="19" name="Marcador de texto 16">
            <a:extLst>
              <a:ext uri="{FF2B5EF4-FFF2-40B4-BE49-F238E27FC236}">
                <a16:creationId xmlns:a16="http://schemas.microsoft.com/office/drawing/2014/main" xmlns="" id="{1F818617-24CC-4E07-ABE4-A23E89FC13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98536" y="5657711"/>
            <a:ext cx="3240000" cy="2805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 dirty="0"/>
              <a:t>www.vanasdelltd.com</a:t>
            </a:r>
          </a:p>
        </p:txBody>
      </p:sp>
      <p:sp>
        <p:nvSpPr>
          <p:cNvPr id="21" name="Rectángulo 12" descr="Forma rectangular">
            <a:extLst>
              <a:ext uri="{FF2B5EF4-FFF2-40B4-BE49-F238E27FC236}">
                <a16:creationId xmlns:a16="http://schemas.microsoft.com/office/drawing/2014/main" xmlns="" id="{F63A6226-0829-4BFB-805E-8B463D763BD0}"/>
              </a:ext>
            </a:extLst>
          </p:cNvPr>
          <p:cNvSpPr/>
          <p:nvPr userDrawn="1"/>
        </p:nvSpPr>
        <p:spPr>
          <a:xfrm>
            <a:off x="4381546" y="2320161"/>
            <a:ext cx="7812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354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contenido de apé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A7B528C4-392E-41C2-861C-D3DC218489B8}"/>
              </a:ext>
            </a:extLst>
          </p:cNvPr>
          <p:cNvSpPr/>
          <p:nvPr userDrawn="1"/>
        </p:nvSpPr>
        <p:spPr>
          <a:xfrm>
            <a:off x="3919728" y="1"/>
            <a:ext cx="4352544" cy="22997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BDF13B40-70E6-4C5A-858B-DC39631DE0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299716"/>
            <a:ext cx="11352213" cy="3758184"/>
          </a:xfrm>
        </p:spPr>
        <p:txBody>
          <a:bodyPr tIns="756000" rIns="72000"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19728" y="0"/>
            <a:ext cx="4352544" cy="2299716"/>
          </a:xfrm>
          <a:noFill/>
        </p:spPr>
        <p:txBody>
          <a:bodyPr lIns="0" tIns="684000" rIns="0" bIns="0" rtlCol="0" anchor="t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9" name="Rectángulo 8" descr="Forma rectangular">
            <a:extLst>
              <a:ext uri="{FF2B5EF4-FFF2-40B4-BE49-F238E27FC236}">
                <a16:creationId xmlns:a16="http://schemas.microsoft.com/office/drawing/2014/main" xmlns="" id="{7427677C-C3DE-49C7-84BE-71D9DB22D7F2}"/>
              </a:ext>
            </a:extLst>
          </p:cNvPr>
          <p:cNvSpPr/>
          <p:nvPr userDrawn="1"/>
        </p:nvSpPr>
        <p:spPr>
          <a:xfrm>
            <a:off x="4868562" y="1548553"/>
            <a:ext cx="7323438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51448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contenido de comentar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56085" y="707217"/>
            <a:ext cx="5679831" cy="606677"/>
          </a:xfrm>
        </p:spPr>
        <p:txBody>
          <a:bodyPr lIns="0" tIns="0" rIns="0" bIns="0" rtlCol="0" anchor="t" anchorCtr="0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5" name="Marcador de posición de imagen 7">
            <a:extLst>
              <a:ext uri="{FF2B5EF4-FFF2-40B4-BE49-F238E27FC236}">
                <a16:creationId xmlns:a16="http://schemas.microsoft.com/office/drawing/2014/main" xmlns="" id="{152EDA90-0CC6-4B73-9282-68EB15F1A49D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838200" y="4808540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56" name="Marcador de texto 17">
            <a:extLst>
              <a:ext uri="{FF2B5EF4-FFF2-40B4-BE49-F238E27FC236}">
                <a16:creationId xmlns:a16="http://schemas.microsoft.com/office/drawing/2014/main" xmlns="" id="{CB94CB14-CAFC-4576-85C2-5FE8C5FAC86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21253" y="4732171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1</a:t>
            </a:r>
          </a:p>
        </p:txBody>
      </p:sp>
      <p:sp>
        <p:nvSpPr>
          <p:cNvPr id="57" name="Marcador de texto 17">
            <a:extLst>
              <a:ext uri="{FF2B5EF4-FFF2-40B4-BE49-F238E27FC236}">
                <a16:creationId xmlns:a16="http://schemas.microsoft.com/office/drawing/2014/main" xmlns="" id="{E2FAB85F-45F7-47E2-AB0A-6B37853139D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2832" y="5118130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58" name="Marcador de posición de imagen 7">
            <a:extLst>
              <a:ext uri="{FF2B5EF4-FFF2-40B4-BE49-F238E27FC236}">
                <a16:creationId xmlns:a16="http://schemas.microsoft.com/office/drawing/2014/main" xmlns="" id="{9D546B0D-E7A6-4E09-A1E7-4D5FFF42AB7E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7977409" y="4808540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59" name="Marcador de texto 17">
            <a:extLst>
              <a:ext uri="{FF2B5EF4-FFF2-40B4-BE49-F238E27FC236}">
                <a16:creationId xmlns:a16="http://schemas.microsoft.com/office/drawing/2014/main" xmlns="" id="{BB7C7924-7CD4-4A42-9820-18C41FD7256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060462" y="4732171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3</a:t>
            </a:r>
          </a:p>
        </p:txBody>
      </p:sp>
      <p:sp>
        <p:nvSpPr>
          <p:cNvPr id="60" name="Marcador de texto 17">
            <a:extLst>
              <a:ext uri="{FF2B5EF4-FFF2-40B4-BE49-F238E27FC236}">
                <a16:creationId xmlns:a16="http://schemas.microsoft.com/office/drawing/2014/main" xmlns="" id="{16EDFFF7-6CB3-47B7-B8FF-4AD51EBB5F14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062041" y="5118130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61" name="Marcador de posición de imagen 7">
            <a:extLst>
              <a:ext uri="{FF2B5EF4-FFF2-40B4-BE49-F238E27FC236}">
                <a16:creationId xmlns:a16="http://schemas.microsoft.com/office/drawing/2014/main" xmlns="" id="{998C45EE-D467-409F-8315-0F7C3F55116A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4403916" y="4808540"/>
            <a:ext cx="960120" cy="96012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63" name="Marcador de texto 17">
            <a:extLst>
              <a:ext uri="{FF2B5EF4-FFF2-40B4-BE49-F238E27FC236}">
                <a16:creationId xmlns:a16="http://schemas.microsoft.com/office/drawing/2014/main" xmlns="" id="{A51F22CB-38F0-4351-97D5-2D8EAFB4F3D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86969" y="4732171"/>
            <a:ext cx="2149559" cy="325986"/>
          </a:xfrm>
        </p:spPr>
        <p:txBody>
          <a:bodyPr b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Nombre de la persona 2</a:t>
            </a:r>
          </a:p>
        </p:txBody>
      </p:sp>
      <p:sp>
        <p:nvSpPr>
          <p:cNvPr id="64" name="Marcador de texto 17">
            <a:extLst>
              <a:ext uri="{FF2B5EF4-FFF2-40B4-BE49-F238E27FC236}">
                <a16:creationId xmlns:a16="http://schemas.microsoft.com/office/drawing/2014/main" xmlns="" id="{A766E770-E9C2-42A0-B447-1B804F2A2F8D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488548" y="5118130"/>
            <a:ext cx="2148282" cy="244923"/>
          </a:xfrm>
        </p:spPr>
        <p:txBody>
          <a:bodyPr tIns="0"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 dirty="0"/>
              <a:t>Cargo del miembro del equipo</a:t>
            </a:r>
          </a:p>
        </p:txBody>
      </p:sp>
      <p:sp>
        <p:nvSpPr>
          <p:cNvPr id="65" name="Marcador de texto 8">
            <a:extLst>
              <a:ext uri="{FF2B5EF4-FFF2-40B4-BE49-F238E27FC236}">
                <a16:creationId xmlns:a16="http://schemas.microsoft.com/office/drawing/2014/main" xmlns="" id="{1174E98C-B520-4B09-B2E4-AA73B46C63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65313"/>
            <a:ext cx="3529013" cy="2578100"/>
          </a:xfrm>
          <a:solidFill>
            <a:schemeClr val="accent1">
              <a:alpha val="50000"/>
            </a:schemeClr>
          </a:solidFill>
        </p:spPr>
        <p:txBody>
          <a:bodyPr lIns="288000" tIns="288000" rIns="288000" bIns="288000" rtlCol="0">
            <a:normAutofit/>
          </a:bodyPr>
          <a:lstStyle>
            <a:lvl1pPr marL="0" indent="0">
              <a:buNone/>
              <a:defRPr sz="1400" i="0">
                <a:solidFill>
                  <a:schemeClr val="tx2"/>
                </a:solidFill>
              </a:defRPr>
            </a:lvl1pPr>
            <a:lvl2pPr marL="457200" indent="0">
              <a:buNone/>
              <a:defRPr sz="1400" i="1">
                <a:solidFill>
                  <a:schemeClr val="tx2"/>
                </a:solidFill>
              </a:defRPr>
            </a:lvl2pPr>
            <a:lvl3pPr marL="914400" indent="0">
              <a:buNone/>
              <a:defRPr sz="1400" i="1">
                <a:solidFill>
                  <a:schemeClr val="tx2"/>
                </a:solidFill>
              </a:defRPr>
            </a:lvl3pPr>
            <a:lvl4pPr marL="1371600" indent="0">
              <a:buNone/>
              <a:defRPr sz="1400" i="1">
                <a:solidFill>
                  <a:schemeClr val="tx2"/>
                </a:solidFill>
              </a:defRPr>
            </a:lvl4pPr>
            <a:lvl5pPr marL="1828800" indent="0">
              <a:buNone/>
              <a:defRPr sz="1400" i="1">
                <a:solidFill>
                  <a:schemeClr val="tx2"/>
                </a:solidFill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xmlns="" id="{129C8CAB-8459-47A3-A66A-8D12B810225F}"/>
              </a:ext>
            </a:extLst>
          </p:cNvPr>
          <p:cNvSpPr/>
          <p:nvPr userDrawn="1"/>
        </p:nvSpPr>
        <p:spPr>
          <a:xfrm>
            <a:off x="4368002" y="2414016"/>
            <a:ext cx="3529011" cy="20299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7" name="Marcador de texto 11">
            <a:extLst>
              <a:ext uri="{FF2B5EF4-FFF2-40B4-BE49-F238E27FC236}">
                <a16:creationId xmlns:a16="http://schemas.microsoft.com/office/drawing/2014/main" xmlns="" id="{6F2EC285-6BFE-478F-A272-ED692974D9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57688" y="2400300"/>
            <a:ext cx="3529012" cy="2043113"/>
          </a:xfrm>
        </p:spPr>
        <p:txBody>
          <a:bodyPr lIns="288000" tIns="288000" rIns="288000" bIns="288000" rtlCol="0"/>
          <a:lstStyle>
            <a:lvl1pPr marL="0" indent="0">
              <a:buNone/>
              <a:defRPr lang="en-US" sz="14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n-US" sz="1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n-US" sz="1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n-US" sz="1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ru-RU" sz="1400" i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68" name="Marcador de texto 8">
            <a:extLst>
              <a:ext uri="{FF2B5EF4-FFF2-40B4-BE49-F238E27FC236}">
                <a16:creationId xmlns:a16="http://schemas.microsoft.com/office/drawing/2014/main" xmlns="" id="{C67992FA-0F54-4DA6-AACA-039E6E09DB6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86700" y="2212277"/>
            <a:ext cx="3467102" cy="2231136"/>
          </a:xfrm>
          <a:solidFill>
            <a:schemeClr val="accent1">
              <a:alpha val="50000"/>
            </a:schemeClr>
          </a:solidFill>
        </p:spPr>
        <p:txBody>
          <a:bodyPr lIns="288000" tIns="288000" rIns="288000" bIns="288000" rtlCol="0">
            <a:normAutofit/>
          </a:bodyPr>
          <a:lstStyle>
            <a:lvl1pPr marL="0" indent="0">
              <a:buNone/>
              <a:defRPr sz="1400" i="0">
                <a:solidFill>
                  <a:schemeClr val="tx2"/>
                </a:solidFill>
              </a:defRPr>
            </a:lvl1pPr>
            <a:lvl2pPr marL="457200" indent="0">
              <a:buNone/>
              <a:defRPr sz="1400" i="1">
                <a:solidFill>
                  <a:schemeClr val="tx2"/>
                </a:solidFill>
              </a:defRPr>
            </a:lvl2pPr>
            <a:lvl3pPr marL="914400" indent="0">
              <a:buNone/>
              <a:defRPr sz="1400" i="1">
                <a:solidFill>
                  <a:schemeClr val="tx2"/>
                </a:solidFill>
              </a:defRPr>
            </a:lvl3pPr>
            <a:lvl4pPr marL="1371600" indent="0">
              <a:buNone/>
              <a:defRPr sz="1400" i="1">
                <a:solidFill>
                  <a:schemeClr val="tx2"/>
                </a:solidFill>
              </a:defRPr>
            </a:lvl4pPr>
            <a:lvl5pPr marL="1828800" indent="0">
              <a:buNone/>
              <a:defRPr sz="1400" i="1">
                <a:solidFill>
                  <a:schemeClr val="tx2"/>
                </a:solidFill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1" name="Rectángulo 18" descr="Forma rectangular">
            <a:extLst>
              <a:ext uri="{FF2B5EF4-FFF2-40B4-BE49-F238E27FC236}">
                <a16:creationId xmlns:a16="http://schemas.microsoft.com/office/drawing/2014/main" xmlns="" id="{B791C558-0522-446C-B7FE-6CCCB2676E89}"/>
              </a:ext>
            </a:extLst>
          </p:cNvPr>
          <p:cNvSpPr/>
          <p:nvPr userDrawn="1"/>
        </p:nvSpPr>
        <p:spPr>
          <a:xfrm>
            <a:off x="4419855" y="1373103"/>
            <a:ext cx="777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51814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de contenido de caso práct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636831"/>
            <a:ext cx="2939721" cy="1844288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1851976"/>
            <a:ext cx="2962574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6" name="Marcador de texto 17">
            <a:extLst>
              <a:ext uri="{FF2B5EF4-FFF2-40B4-BE49-F238E27FC236}">
                <a16:creationId xmlns:a16="http://schemas.microsoft.com/office/drawing/2014/main" xmlns="" id="{177BAD76-5C75-4FA2-B792-300193BDC99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267325" y="1588458"/>
            <a:ext cx="6084888" cy="2118127"/>
          </a:xfrm>
        </p:spPr>
        <p:txBody>
          <a:bodyPr rtlCol="0">
            <a:noAutofit/>
          </a:bodyPr>
          <a:lstStyle>
            <a:lvl1pPr marL="0" indent="0" algn="l">
              <a:spcBef>
                <a:spcPts val="600"/>
              </a:spcBef>
              <a:buNone/>
              <a:defRPr sz="1400" b="0" i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9" name="Marcador de texto 17">
            <a:extLst>
              <a:ext uri="{FF2B5EF4-FFF2-40B4-BE49-F238E27FC236}">
                <a16:creationId xmlns:a16="http://schemas.microsoft.com/office/drawing/2014/main" xmlns="" id="{AE2A9BB2-4A2A-49A1-8337-C26A0EC27E2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267325" y="3932556"/>
            <a:ext cx="6084888" cy="1548563"/>
          </a:xfrm>
        </p:spPr>
        <p:txBody>
          <a:bodyPr rtlCol="0">
            <a:noAutofit/>
          </a:bodyPr>
          <a:lstStyle>
            <a:lvl1pPr marL="216000" indent="-216000" algn="l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2pPr>
            <a:lvl3pPr marL="9144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3pPr>
            <a:lvl4pPr marL="13716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4pPr>
            <a:lvl5pPr marL="1828800" indent="0" algn="ctr">
              <a:buNone/>
              <a:defRPr sz="2000" b="1">
                <a:solidFill>
                  <a:schemeClr val="tx1"/>
                </a:solidFill>
                <a:latin typeface="+mj-lt"/>
              </a:defRPr>
            </a:lvl5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3" name="Rectángulo 9" descr="Forma rectangular">
            <a:extLst>
              <a:ext uri="{FF2B5EF4-FFF2-40B4-BE49-F238E27FC236}">
                <a16:creationId xmlns:a16="http://schemas.microsoft.com/office/drawing/2014/main" xmlns="" id="{BAFA4FEF-7A90-4960-976C-29791A7BE2C2}"/>
              </a:ext>
            </a:extLst>
          </p:cNvPr>
          <p:cNvSpPr/>
          <p:nvPr userDrawn="1"/>
        </p:nvSpPr>
        <p:spPr>
          <a:xfrm>
            <a:off x="0" y="3292402"/>
            <a:ext cx="3240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39056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vos de móvil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 descr="Forma rectangular">
            <a:extLst>
              <a:ext uri="{FF2B5EF4-FFF2-40B4-BE49-F238E27FC236}">
                <a16:creationId xmlns:a16="http://schemas.microsoft.com/office/drawing/2014/main" xmlns="" id="{9FF20888-4CCD-4546-BBEE-8012B7FF897A}"/>
              </a:ext>
            </a:extLst>
          </p:cNvPr>
          <p:cNvSpPr/>
          <p:nvPr userDrawn="1"/>
        </p:nvSpPr>
        <p:spPr>
          <a:xfrm>
            <a:off x="862258" y="2808480"/>
            <a:ext cx="11329742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04338E56-892A-4A7D-A723-312505412F26}"/>
              </a:ext>
            </a:extLst>
          </p:cNvPr>
          <p:cNvSpPr/>
          <p:nvPr userDrawn="1"/>
        </p:nvSpPr>
        <p:spPr>
          <a:xfrm>
            <a:off x="6757260" y="636516"/>
            <a:ext cx="3291840" cy="5522976"/>
          </a:xfrm>
          <a:prstGeom prst="rect">
            <a:avLst/>
          </a:prstGeom>
          <a:blipFill>
            <a:blip r:embed="rId2"/>
            <a:stretch>
              <a:fillRect l="-1125" r="-112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F947FF51-80C5-433A-A515-4334E2958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258" y="3095993"/>
            <a:ext cx="5242160" cy="539496"/>
          </a:xfrm>
        </p:spPr>
        <p:txBody>
          <a:bodyPr lIns="0" tIns="0" rIns="0" bIns="0" rtlCol="0" anchor="b">
            <a:normAutofit/>
          </a:bodyPr>
          <a:lstStyle>
            <a:lvl1pPr marL="0" indent="0">
              <a:buNone/>
              <a:defRPr sz="1800" b="1" i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0" name="Marcador de posición de texto 2">
            <a:extLst>
              <a:ext uri="{FF2B5EF4-FFF2-40B4-BE49-F238E27FC236}">
                <a16:creationId xmlns:a16="http://schemas.microsoft.com/office/drawing/2014/main" xmlns="" id="{1F5FB13D-D6DC-4762-A443-A1E33781FA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62258" y="3828000"/>
            <a:ext cx="5233742" cy="2175392"/>
          </a:xfrm>
        </p:spPr>
        <p:txBody>
          <a:bodyPr lIns="0" tIns="0" rIns="0" bIns="0" rtlCol="0" anchor="t" anchorCtr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91821"/>
            <a:ext cx="5262327" cy="1325563"/>
          </a:xfrm>
        </p:spPr>
        <p:txBody>
          <a:bodyPr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MODIFICAR EL TÍTULO DEL PATRÓN</a:t>
            </a:r>
          </a:p>
        </p:txBody>
      </p:sp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xmlns="" id="{EE15F6C3-281B-4328-BDB8-4C898228A1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788" y="774398"/>
            <a:ext cx="2331720" cy="539496"/>
          </a:xfrm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xmlns="" id="{BDF13B40-70E6-4C5A-858B-DC39631DE0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14111" y="1485605"/>
            <a:ext cx="2075688" cy="3639312"/>
          </a:xfrm>
        </p:spPr>
        <p:txBody>
          <a:bodyPr tIns="756000" rIns="72000"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74726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6EF-4FF8-45C6-A716-C8D8899ED7B6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7899954E-D83C-4E03-A51E-E9EFC4CB52C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5FAA74F-DE92-4414-B0C7-466184CBCC99}"/>
              </a:ext>
            </a:extLst>
          </p:cNvPr>
          <p:cNvSpPr/>
          <p:nvPr userDrawn="1"/>
        </p:nvSpPr>
        <p:spPr>
          <a:xfrm>
            <a:off x="4093463" y="404813"/>
            <a:ext cx="4005072" cy="17128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CEEB3FF-7F57-482E-BA1B-44AD9E95F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0824308D-CE80-4FF7-81BB-AFBECF7EA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93464" y="2117623"/>
            <a:ext cx="4005072" cy="2977551"/>
          </a:xfrm>
          <a:solidFill>
            <a:schemeClr val="tx1"/>
          </a:solidFill>
        </p:spPr>
        <p:txBody>
          <a:bodyPr tIns="72000" bIns="216000" rtlCol="0" anchor="b">
            <a:normAutofit/>
          </a:bodyPr>
          <a:lstStyle>
            <a:lvl1pPr algn="ctr">
              <a:lnSpc>
                <a:spcPct val="85000"/>
              </a:lnSpc>
              <a:defRPr lang="ru-RU" sz="6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s-ES" noProof="0" dirty="0"/>
              <a:t>HAGA CLIC PARA EDITAR EL TÍTULO</a:t>
            </a:r>
          </a:p>
        </p:txBody>
      </p:sp>
      <p:sp>
        <p:nvSpPr>
          <p:cNvPr id="10" name="Rectángulo 6" descr="Forma rectangular">
            <a:extLst>
              <a:ext uri="{FF2B5EF4-FFF2-40B4-BE49-F238E27FC236}">
                <a16:creationId xmlns:a16="http://schemas.microsoft.com/office/drawing/2014/main" xmlns="" id="{0A900D34-4B01-4389-9CFF-FFCB0CF7A3CC}"/>
              </a:ext>
            </a:extLst>
          </p:cNvPr>
          <p:cNvSpPr/>
          <p:nvPr userDrawn="1"/>
        </p:nvSpPr>
        <p:spPr>
          <a:xfrm>
            <a:off x="4922520" y="1916455"/>
            <a:ext cx="726948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18865235-7FA6-4F58-B90E-4404EAE577DF}"/>
              </a:ext>
            </a:extLst>
          </p:cNvPr>
          <p:cNvSpPr/>
          <p:nvPr userDrawn="1"/>
        </p:nvSpPr>
        <p:spPr>
          <a:xfrm>
            <a:off x="4093463" y="5095174"/>
            <a:ext cx="4005072" cy="2240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Rectángulo 5" descr="Forma rectangular">
            <a:extLst>
              <a:ext uri="{FF2B5EF4-FFF2-40B4-BE49-F238E27FC236}">
                <a16:creationId xmlns:a16="http://schemas.microsoft.com/office/drawing/2014/main" xmlns="" id="{72ED261F-FABA-4D73-8360-A897A6082FA6}"/>
              </a:ext>
            </a:extLst>
          </p:cNvPr>
          <p:cNvSpPr/>
          <p:nvPr userDrawn="1"/>
        </p:nvSpPr>
        <p:spPr>
          <a:xfrm>
            <a:off x="-1" y="5095175"/>
            <a:ext cx="726948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xmlns="" id="{36BBECC5-64BD-44F1-A950-4C2D9B6132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93462" y="5296342"/>
            <a:ext cx="4005073" cy="1561658"/>
          </a:xfrm>
          <a:solidFill>
            <a:schemeClr val="tx1"/>
          </a:solidFill>
        </p:spPr>
        <p:txBody>
          <a:bodyPr vert="horz" lIns="91440" tIns="90000" rIns="91440" bIns="90000" rtlCol="0" anchor="ctr" anchorCtr="0">
            <a:noAutofit/>
          </a:bodyPr>
          <a:lstStyle>
            <a:lvl1pPr marL="0" indent="0" algn="ctr">
              <a:buNone/>
              <a:defRPr lang="en-US" sz="2800" i="0">
                <a:solidFill>
                  <a:schemeClr val="bg1"/>
                </a:solidFill>
              </a:defRPr>
            </a:lvl1pPr>
          </a:lstStyle>
          <a:p>
            <a:pPr marL="228600" lvl="0" indent="-228600" algn="ctr" rtl="0">
              <a:spcBef>
                <a:spcPts val="600"/>
              </a:spcBef>
            </a:pPr>
            <a:r>
              <a:rPr lang="es-ES" noProof="0"/>
              <a:t>Haga clic para editar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0220825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E8D30891-044A-4B6F-9E44-2C5CD52CAE5A}"/>
              </a:ext>
            </a:extLst>
          </p:cNvPr>
          <p:cNvSpPr/>
          <p:nvPr userDrawn="1"/>
        </p:nvSpPr>
        <p:spPr>
          <a:xfrm>
            <a:off x="4117848" y="0"/>
            <a:ext cx="8074152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70061FC-03E6-461D-AD5E-F586206AB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2839696"/>
            <a:ext cx="5879592" cy="2136164"/>
          </a:xfrm>
          <a:solidFill>
            <a:schemeClr val="tx1"/>
          </a:solidFill>
        </p:spPr>
        <p:txBody>
          <a:bodyPr lIns="432000" tIns="1332000" rIns="288000" bIns="1188000" rtlCol="0">
            <a:normAutofit/>
          </a:bodyPr>
          <a:lstStyle>
            <a:lvl1pPr>
              <a:defRPr lang="ru-RU" sz="6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2F291F5-706F-4B04-9757-B8F1D883D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Rectángulo 6" descr="Forma rectangular">
            <a:extLst>
              <a:ext uri="{FF2B5EF4-FFF2-40B4-BE49-F238E27FC236}">
                <a16:creationId xmlns:a16="http://schemas.microsoft.com/office/drawing/2014/main" xmlns="" id="{34F9E77E-D12E-44C4-BDFA-352E61E1D14C}"/>
              </a:ext>
            </a:extLst>
          </p:cNvPr>
          <p:cNvSpPr/>
          <p:nvPr userDrawn="1"/>
        </p:nvSpPr>
        <p:spPr>
          <a:xfrm>
            <a:off x="1266000" y="4956850"/>
            <a:ext cx="1092600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0" name="Rectángulo 6" descr="Forma rectangular">
            <a:extLst>
              <a:ext uri="{FF2B5EF4-FFF2-40B4-BE49-F238E27FC236}">
                <a16:creationId xmlns:a16="http://schemas.microsoft.com/office/drawing/2014/main" xmlns="" id="{4C5077D8-7618-454B-9F54-DDC6AF1C8BE9}"/>
              </a:ext>
            </a:extLst>
          </p:cNvPr>
          <p:cNvSpPr/>
          <p:nvPr userDrawn="1"/>
        </p:nvSpPr>
        <p:spPr>
          <a:xfrm>
            <a:off x="839789" y="4953080"/>
            <a:ext cx="426211" cy="2087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xmlns="" id="{7DCA489B-C5F7-4E9C-B3E3-881B0B99F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3" y="5165559"/>
            <a:ext cx="5879592" cy="892341"/>
          </a:xfrm>
          <a:solidFill>
            <a:schemeClr val="tx1"/>
          </a:solidFill>
        </p:spPr>
        <p:txBody>
          <a:bodyPr vert="horz" lIns="432000" tIns="144000" rIns="144000" bIns="144000" rtlCol="0" anchor="ctr" anchorCtr="0">
            <a:normAutofit/>
          </a:bodyPr>
          <a:lstStyle>
            <a:lvl1pPr marL="0" indent="0">
              <a:buNone/>
              <a:defRPr lang="en-US" sz="2800" i="0">
                <a:solidFill>
                  <a:schemeClr val="bg1"/>
                </a:solidFill>
              </a:defRPr>
            </a:lvl1pPr>
          </a:lstStyle>
          <a:p>
            <a:pPr marL="228600" lvl="0" indent="-228600" rtl="0">
              <a:lnSpc>
                <a:spcPct val="85000"/>
              </a:lnSpc>
              <a:spcBef>
                <a:spcPts val="0"/>
              </a:spcBef>
            </a:pPr>
            <a:r>
              <a:rPr lang="es-ES" noProof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6049829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fld id="{D9BB3731-526F-4638-85F8-715D717FFC12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F7EF2D-3C1A-424C-A354-A32F5C03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7811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xmlns="" id="{19C5C32A-5788-45B9-9EE4-6043A12F9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1326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57128936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1593587"/>
            <a:ext cx="10285886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F7EF2D-3C1A-424C-A354-A32F5C03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7811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0" name="Marcador de posición de contenido 3">
            <a:extLst>
              <a:ext uri="{FF2B5EF4-FFF2-40B4-BE49-F238E27FC236}">
                <a16:creationId xmlns:a16="http://schemas.microsoft.com/office/drawing/2014/main" xmlns="" id="{10D7E270-C747-45FB-A97F-14B73F53F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1326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xmlns="" id="{63B39A0C-6C9B-424E-B638-435C971B90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1326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0063791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1593587"/>
            <a:ext cx="10285886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F7EF2D-3C1A-424C-A354-A32F5C03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7811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0" name="Marcador de posición de contenido 3">
            <a:extLst>
              <a:ext uri="{FF2B5EF4-FFF2-40B4-BE49-F238E27FC236}">
                <a16:creationId xmlns:a16="http://schemas.microsoft.com/office/drawing/2014/main" xmlns="" id="{850A0897-12BD-44B8-A42A-3A5C2AF4D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3381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1" name="Marcador de posición de texto 4">
            <a:extLst>
              <a:ext uri="{FF2B5EF4-FFF2-40B4-BE49-F238E27FC236}">
                <a16:creationId xmlns:a16="http://schemas.microsoft.com/office/drawing/2014/main" xmlns="" id="{FB3B52FC-6C01-4691-8A4C-515E4AD916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35405"/>
            <a:ext cx="5183188" cy="629019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2" name="Marcador de posición de contenido 5">
            <a:extLst>
              <a:ext uri="{FF2B5EF4-FFF2-40B4-BE49-F238E27FC236}">
                <a16:creationId xmlns:a16="http://schemas.microsoft.com/office/drawing/2014/main" xmlns="" id="{7A7E6861-785E-404A-A922-8C16D9A328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3381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xmlns="" id="{F5A918AA-979F-4672-80CF-28680D602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35405"/>
            <a:ext cx="5157787" cy="629019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b="1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s-ES" noProof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187524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fld id="{D9BB3731-526F-4638-85F8-715D717FFC12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F7EF2D-3C1A-424C-A354-A32F5C03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7811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80403349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9" name="Rectángulo 17" descr="Forma rectangular">
            <a:extLst>
              <a:ext uri="{FF2B5EF4-FFF2-40B4-BE49-F238E27FC236}">
                <a16:creationId xmlns:a16="http://schemas.microsoft.com/office/drawing/2014/main" xmlns="" id="{15D87A62-16A6-44B8-898B-65CFFD5782A1}"/>
              </a:ext>
            </a:extLst>
          </p:cNvPr>
          <p:cNvSpPr/>
          <p:nvPr userDrawn="1"/>
        </p:nvSpPr>
        <p:spPr>
          <a:xfrm>
            <a:off x="0" y="1347938"/>
            <a:ext cx="325374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4499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838200" y="2385066"/>
            <a:ext cx="3749040" cy="447293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2055503"/>
            <a:ext cx="493776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xmlns="" id="{5E2F7F93-6771-4952-8C83-385E2DEE1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3749040" cy="1469907"/>
          </a:xfrm>
        </p:spPr>
        <p:txBody>
          <a:bodyPr lIns="274320" tIns="182880" rIns="274320" bIns="0"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9" name="Marcador de texto 3">
            <a:extLst>
              <a:ext uri="{FF2B5EF4-FFF2-40B4-BE49-F238E27FC236}">
                <a16:creationId xmlns:a16="http://schemas.microsoft.com/office/drawing/2014/main" xmlns="" id="{140FF75E-8631-494C-BBBF-7C46D8735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2630078"/>
            <a:ext cx="3749040" cy="3238910"/>
          </a:xfrm>
        </p:spPr>
        <p:txBody>
          <a:bodyPr lIns="274320" tIns="182880" rIns="274320" bIns="0"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0" name="Marcador de posición de contenido 2">
            <a:extLst>
              <a:ext uri="{FF2B5EF4-FFF2-40B4-BE49-F238E27FC236}">
                <a16:creationId xmlns:a16="http://schemas.microsoft.com/office/drawing/2014/main" xmlns="" id="{2B196433-397C-4024-BB40-8EDB06978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7324" y="457201"/>
            <a:ext cx="6088063" cy="540385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9777146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9DC30695-97E1-4601-8C7B-961D69628644}"/>
              </a:ext>
            </a:extLst>
          </p:cNvPr>
          <p:cNvSpPr/>
          <p:nvPr userDrawn="1"/>
        </p:nvSpPr>
        <p:spPr>
          <a:xfrm>
            <a:off x="838200" y="2385066"/>
            <a:ext cx="3749040" cy="447293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4" name="Rectángulo 11" descr="Forma rectangular">
            <a:extLst>
              <a:ext uri="{FF2B5EF4-FFF2-40B4-BE49-F238E27FC236}">
                <a16:creationId xmlns:a16="http://schemas.microsoft.com/office/drawing/2014/main" xmlns="" id="{5E384AC3-A3B2-41AF-859D-A91319695A80}"/>
              </a:ext>
            </a:extLst>
          </p:cNvPr>
          <p:cNvSpPr/>
          <p:nvPr userDrawn="1"/>
        </p:nvSpPr>
        <p:spPr>
          <a:xfrm>
            <a:off x="-1" y="2055503"/>
            <a:ext cx="4937760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xmlns="" id="{5E2F7F93-6771-4952-8C83-385E2DEE1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3749040" cy="1469907"/>
          </a:xfrm>
        </p:spPr>
        <p:txBody>
          <a:bodyPr lIns="274320" tIns="182880" rIns="274320" bIns="0"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9" name="Marcador de texto 3">
            <a:extLst>
              <a:ext uri="{FF2B5EF4-FFF2-40B4-BE49-F238E27FC236}">
                <a16:creationId xmlns:a16="http://schemas.microsoft.com/office/drawing/2014/main" xmlns="" id="{140FF75E-8631-494C-BBBF-7C46D8735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2630078"/>
            <a:ext cx="3749040" cy="3238910"/>
          </a:xfrm>
        </p:spPr>
        <p:txBody>
          <a:bodyPr lIns="274320" tIns="182880" rIns="274320" bIns="0"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xmlns="" id="{7644D3B2-87EE-4E9C-BEEE-DBEAEB852D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457201"/>
            <a:ext cx="6088063" cy="540385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26520017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n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21790C1-778D-449B-9C8D-C9FC1B32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DD.MM.20XX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FFF8FD5-F70C-4F63-B90E-47DD23FC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336289"/>
            <a:ext cx="2741612" cy="225969"/>
          </a:xfrm>
          <a:prstGeom prst="rect">
            <a:avLst/>
          </a:prstGeom>
        </p:spPr>
        <p:txBody>
          <a:bodyPr rtlCol="0"/>
          <a:lstStyle/>
          <a:p>
            <a:r>
              <a:rPr lang="es-ES" dirty="0">
                <a:solidFill>
                  <a:srgbClr val="444D26"/>
                </a:solidFill>
              </a:rPr>
              <a:t>AGREGAR UN PIE DE PÁGINA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D9BB3731-526F-4638-85F8-715D717FFC12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D69B2652-8511-4839-BEE4-52E3C2B884D9}"/>
              </a:ext>
            </a:extLst>
          </p:cNvPr>
          <p:cNvSpPr/>
          <p:nvPr userDrawn="1"/>
        </p:nvSpPr>
        <p:spPr>
          <a:xfrm>
            <a:off x="11352213" y="6246908"/>
            <a:ext cx="839787" cy="201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58EFAFB9-41FD-471B-8C26-B5481B74C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9" y="707217"/>
            <a:ext cx="10512424" cy="606677"/>
          </a:xfrm>
        </p:spPr>
        <p:txBody>
          <a:bodyPr lIns="0" tIns="0" rIns="0" bIns="0" rtlCol="0" anchor="t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 dirty="0"/>
              <a:t>HAGA CLIC PARA EDITAR</a:t>
            </a:r>
          </a:p>
        </p:txBody>
      </p:sp>
      <p:sp>
        <p:nvSpPr>
          <p:cNvPr id="21" name="Marcador de texto 3">
            <a:extLst>
              <a:ext uri="{FF2B5EF4-FFF2-40B4-BE49-F238E27FC236}">
                <a16:creationId xmlns:a16="http://schemas.microsoft.com/office/drawing/2014/main" xmlns="" id="{605A03A4-E79C-49C5-A546-FF8E2D42E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3319" y="3054194"/>
            <a:ext cx="1616512" cy="519503"/>
          </a:xfrm>
        </p:spPr>
        <p:txBody>
          <a:bodyPr lIns="0" tIns="0" rIns="9144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22" name="Marcador de texto 3">
            <a:extLst>
              <a:ext uri="{FF2B5EF4-FFF2-40B4-BE49-F238E27FC236}">
                <a16:creationId xmlns:a16="http://schemas.microsoft.com/office/drawing/2014/main" xmlns="" id="{9EA27EF7-FC6B-496C-B737-B9219950367E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1465609" y="2023413"/>
            <a:ext cx="2752023" cy="896112"/>
          </a:xfrm>
        </p:spPr>
        <p:txBody>
          <a:bodyPr lIns="0" rIns="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dirty="0"/>
              <a:t>Texto del patrón</a:t>
            </a:r>
            <a:br>
              <a:rPr lang="es-ES" noProof="0" dirty="0"/>
            </a:br>
            <a:r>
              <a:rPr lang="es-ES" noProof="0" dirty="0"/>
              <a:t>estilos</a:t>
            </a:r>
          </a:p>
        </p:txBody>
      </p:sp>
      <p:sp>
        <p:nvSpPr>
          <p:cNvPr id="23" name="Marcador de posición de texto 3">
            <a:extLst>
              <a:ext uri="{FF2B5EF4-FFF2-40B4-BE49-F238E27FC236}">
                <a16:creationId xmlns:a16="http://schemas.microsoft.com/office/drawing/2014/main" xmlns="" id="{6C0E2C30-6E91-49DE-B7A1-6E32A19EC81D}"/>
              </a:ext>
            </a:extLst>
          </p:cNvPr>
          <p:cNvSpPr>
            <a:spLocks noGrp="1"/>
          </p:cNvSpPr>
          <p:nvPr>
            <p:ph type="body" sz="half" idx="36"/>
          </p:nvPr>
        </p:nvSpPr>
        <p:spPr>
          <a:xfrm>
            <a:off x="2512629" y="3054194"/>
            <a:ext cx="1623978" cy="519503"/>
          </a:xfrm>
        </p:spPr>
        <p:txBody>
          <a:bodyPr lIns="0" tIns="0" rIns="9144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ES" noProof="0"/>
              <a:t>Editar el estilo de texto del patrón</a:t>
            </a:r>
          </a:p>
        </p:txBody>
      </p:sp>
      <p:sp>
        <p:nvSpPr>
          <p:cNvPr id="24" name="Marcador de posición de imagen 12">
            <a:extLst>
              <a:ext uri="{FF2B5EF4-FFF2-40B4-BE49-F238E27FC236}">
                <a16:creationId xmlns:a16="http://schemas.microsoft.com/office/drawing/2014/main" xmlns="" id="{70BE5E73-C067-492F-BE30-5E3DADAD40EF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75852" y="3677189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5" name="Marcador de posición de imagen 12">
            <a:extLst>
              <a:ext uri="{FF2B5EF4-FFF2-40B4-BE49-F238E27FC236}">
                <a16:creationId xmlns:a16="http://schemas.microsoft.com/office/drawing/2014/main" xmlns="" id="{36A9B448-4FDC-41F7-941E-5BF5A129057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499831" y="3677189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6" name="Marcador de posición de texto 3">
            <a:extLst>
              <a:ext uri="{FF2B5EF4-FFF2-40B4-BE49-F238E27FC236}">
                <a16:creationId xmlns:a16="http://schemas.microsoft.com/office/drawing/2014/main" xmlns="" id="{90B3A413-8776-4B3B-931F-C132DAB3A425}"/>
              </a:ext>
            </a:extLst>
          </p:cNvPr>
          <p:cNvSpPr>
            <a:spLocks noGrp="1"/>
          </p:cNvSpPr>
          <p:nvPr>
            <p:ph type="body" sz="half" idx="39"/>
          </p:nvPr>
        </p:nvSpPr>
        <p:spPr>
          <a:xfrm>
            <a:off x="4912823" y="3054194"/>
            <a:ext cx="2113508" cy="5195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ES" noProof="0"/>
              <a:t>Editar el estilo de texto del patrón</a:t>
            </a:r>
          </a:p>
        </p:txBody>
      </p:sp>
      <p:sp>
        <p:nvSpPr>
          <p:cNvPr id="27" name="Marcador de texto 3">
            <a:extLst>
              <a:ext uri="{FF2B5EF4-FFF2-40B4-BE49-F238E27FC236}">
                <a16:creationId xmlns:a16="http://schemas.microsoft.com/office/drawing/2014/main" xmlns="" id="{BAD0CCD5-B712-4DB2-BFE3-4D3461B29F6D}"/>
              </a:ext>
            </a:extLst>
          </p:cNvPr>
          <p:cNvSpPr>
            <a:spLocks noGrp="1"/>
          </p:cNvSpPr>
          <p:nvPr>
            <p:ph type="body" sz="half" idx="40" hasCustomPrompt="1"/>
          </p:nvPr>
        </p:nvSpPr>
        <p:spPr>
          <a:xfrm>
            <a:off x="5575353" y="2023413"/>
            <a:ext cx="1622417" cy="896112"/>
          </a:xfrm>
        </p:spPr>
        <p:txBody>
          <a:bodyPr lIns="0" rIns="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dirty="0"/>
              <a:t>Texto del patrón</a:t>
            </a:r>
            <a:br>
              <a:rPr lang="es-ES" noProof="0" dirty="0"/>
            </a:br>
            <a:r>
              <a:rPr lang="es-ES" noProof="0" dirty="0"/>
              <a:t>estilos</a:t>
            </a:r>
          </a:p>
        </p:txBody>
      </p:sp>
      <p:sp>
        <p:nvSpPr>
          <p:cNvPr id="28" name="Marcador de posición de imagen 12">
            <a:extLst>
              <a:ext uri="{FF2B5EF4-FFF2-40B4-BE49-F238E27FC236}">
                <a16:creationId xmlns:a16="http://schemas.microsoft.com/office/drawing/2014/main" xmlns="" id="{64125935-B0D3-4ABD-9BBA-A60E46D2C55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912823" y="3677189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9" name="Marcador de posición de texto 3">
            <a:extLst>
              <a:ext uri="{FF2B5EF4-FFF2-40B4-BE49-F238E27FC236}">
                <a16:creationId xmlns:a16="http://schemas.microsoft.com/office/drawing/2014/main" xmlns="" id="{47D3BA4D-FA26-44C8-B927-E42CC8E67B79}"/>
              </a:ext>
            </a:extLst>
          </p:cNvPr>
          <p:cNvSpPr>
            <a:spLocks noGrp="1"/>
          </p:cNvSpPr>
          <p:nvPr>
            <p:ph type="body" sz="half" idx="45"/>
          </p:nvPr>
        </p:nvSpPr>
        <p:spPr>
          <a:xfrm>
            <a:off x="7873425" y="3054194"/>
            <a:ext cx="2197044" cy="5195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ES" noProof="0"/>
              <a:t>Editar el estilo de texto del patrón</a:t>
            </a:r>
          </a:p>
        </p:txBody>
      </p:sp>
      <p:sp>
        <p:nvSpPr>
          <p:cNvPr id="30" name="Marcador de texto 3">
            <a:extLst>
              <a:ext uri="{FF2B5EF4-FFF2-40B4-BE49-F238E27FC236}">
                <a16:creationId xmlns:a16="http://schemas.microsoft.com/office/drawing/2014/main" xmlns="" id="{2D2A84D7-2523-470B-A3C0-0140355D4F68}"/>
              </a:ext>
            </a:extLst>
          </p:cNvPr>
          <p:cNvSpPr>
            <a:spLocks noGrp="1"/>
          </p:cNvSpPr>
          <p:nvPr>
            <p:ph type="body" sz="half" idx="46" hasCustomPrompt="1"/>
          </p:nvPr>
        </p:nvSpPr>
        <p:spPr>
          <a:xfrm>
            <a:off x="8535245" y="2023413"/>
            <a:ext cx="1622417" cy="896112"/>
          </a:xfrm>
        </p:spPr>
        <p:txBody>
          <a:bodyPr lIns="0" rIns="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dirty="0"/>
              <a:t>Texto del patrón</a:t>
            </a:r>
            <a:br>
              <a:rPr lang="es-ES" noProof="0" dirty="0"/>
            </a:br>
            <a:r>
              <a:rPr lang="es-ES" noProof="0" dirty="0"/>
              <a:t>estilos</a:t>
            </a:r>
          </a:p>
        </p:txBody>
      </p:sp>
      <p:sp>
        <p:nvSpPr>
          <p:cNvPr id="32" name="Marcador de posición de texto 3">
            <a:extLst>
              <a:ext uri="{FF2B5EF4-FFF2-40B4-BE49-F238E27FC236}">
                <a16:creationId xmlns:a16="http://schemas.microsoft.com/office/drawing/2014/main" xmlns="" id="{55D1A91B-BB99-4DC7-B8F5-55514B49A9D1}"/>
              </a:ext>
            </a:extLst>
          </p:cNvPr>
          <p:cNvSpPr>
            <a:spLocks noGrp="1"/>
          </p:cNvSpPr>
          <p:nvPr>
            <p:ph type="body" sz="half" idx="49"/>
          </p:nvPr>
        </p:nvSpPr>
        <p:spPr>
          <a:xfrm>
            <a:off x="7873424" y="4355259"/>
            <a:ext cx="2197044" cy="5195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ES" noProof="0"/>
              <a:t>Editar el estilo de texto del patrón</a:t>
            </a:r>
          </a:p>
        </p:txBody>
      </p:sp>
      <p:sp>
        <p:nvSpPr>
          <p:cNvPr id="33" name="Marcador de posición de texto 3">
            <a:extLst>
              <a:ext uri="{FF2B5EF4-FFF2-40B4-BE49-F238E27FC236}">
                <a16:creationId xmlns:a16="http://schemas.microsoft.com/office/drawing/2014/main" xmlns="" id="{FFAB2C75-BBBF-4A4D-A633-7CEFFABAFE32}"/>
              </a:ext>
            </a:extLst>
          </p:cNvPr>
          <p:cNvSpPr>
            <a:spLocks noGrp="1"/>
          </p:cNvSpPr>
          <p:nvPr>
            <p:ph type="body" sz="half" idx="51"/>
          </p:nvPr>
        </p:nvSpPr>
        <p:spPr>
          <a:xfrm>
            <a:off x="4912823" y="4776173"/>
            <a:ext cx="2048256" cy="5195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ES" noProof="0"/>
              <a:t>Editar el estilo de texto del patrón</a:t>
            </a:r>
          </a:p>
        </p:txBody>
      </p:sp>
      <p:sp>
        <p:nvSpPr>
          <p:cNvPr id="34" name="Marcador de texto 7">
            <a:extLst>
              <a:ext uri="{FF2B5EF4-FFF2-40B4-BE49-F238E27FC236}">
                <a16:creationId xmlns:a16="http://schemas.microsoft.com/office/drawing/2014/main" xmlns="" id="{83CD3289-0FBC-4854-8EB2-ADD41F89CA4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23358" y="2023413"/>
            <a:ext cx="558402" cy="89611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sz="7000" b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1</a:t>
            </a:r>
          </a:p>
        </p:txBody>
      </p:sp>
      <p:sp>
        <p:nvSpPr>
          <p:cNvPr id="36" name="Marcador de texto 7">
            <a:extLst>
              <a:ext uri="{FF2B5EF4-FFF2-40B4-BE49-F238E27FC236}">
                <a16:creationId xmlns:a16="http://schemas.microsoft.com/office/drawing/2014/main" xmlns="" id="{2F18CD59-6602-4DEC-9B12-412E6BAF928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912823" y="2023413"/>
            <a:ext cx="558402" cy="89611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sz="7000" b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1</a:t>
            </a:r>
          </a:p>
        </p:txBody>
      </p:sp>
      <p:sp>
        <p:nvSpPr>
          <p:cNvPr id="37" name="Marcador de texto 7">
            <a:extLst>
              <a:ext uri="{FF2B5EF4-FFF2-40B4-BE49-F238E27FC236}">
                <a16:creationId xmlns:a16="http://schemas.microsoft.com/office/drawing/2014/main" xmlns="" id="{88B09568-0B94-4B51-BE65-A72C65C3D7D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873424" y="2023413"/>
            <a:ext cx="558402" cy="89611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sz="7000" b="1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es-ES" noProof="0" dirty="0"/>
              <a:t>1</a:t>
            </a:r>
          </a:p>
        </p:txBody>
      </p:sp>
      <p:sp>
        <p:nvSpPr>
          <p:cNvPr id="39" name="Marcador de posición de imagen 13">
            <a:extLst>
              <a:ext uri="{FF2B5EF4-FFF2-40B4-BE49-F238E27FC236}">
                <a16:creationId xmlns:a16="http://schemas.microsoft.com/office/drawing/2014/main" xmlns="" id="{E930664F-8C64-4436-9DD1-1ECED305C6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873424" y="3677189"/>
            <a:ext cx="2331720" cy="539496"/>
          </a:xfrm>
          <a:ln>
            <a:solidFill>
              <a:srgbClr val="000000">
                <a:alpha val="30196"/>
              </a:srgbClr>
            </a:solidFill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0" name="Marcador de posición de texto 3">
            <a:extLst>
              <a:ext uri="{FF2B5EF4-FFF2-40B4-BE49-F238E27FC236}">
                <a16:creationId xmlns:a16="http://schemas.microsoft.com/office/drawing/2014/main" xmlns="" id="{315834F5-9ACD-4898-B96E-8C732881FF01}"/>
              </a:ext>
            </a:extLst>
          </p:cNvPr>
          <p:cNvSpPr>
            <a:spLocks noGrp="1"/>
          </p:cNvSpPr>
          <p:nvPr>
            <p:ph type="body" sz="half" idx="50"/>
          </p:nvPr>
        </p:nvSpPr>
        <p:spPr>
          <a:xfrm>
            <a:off x="2359124" y="5706529"/>
            <a:ext cx="8993089" cy="365122"/>
          </a:xfrm>
        </p:spPr>
        <p:txBody>
          <a:bodyPr lIns="0" tIns="0" rIns="0" bIns="0" rtlCol="0" anchor="t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n-US" sz="1200" i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64643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8E0D-BFC6-458D-86BB-66DA91068416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414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1862667"/>
            <a:ext cx="10018713" cy="4492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0657" y="6441739"/>
            <a:ext cx="1143000" cy="33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B11EA60-0624-43B6-822E-07D357F455A1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59857" y="6441739"/>
            <a:ext cx="551167" cy="33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91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7" name="Rectángulo 16"/>
          <p:cNvSpPr/>
          <p:nvPr userDrawn="1"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 rotWithShape="1"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83" r:id="rId31"/>
    <p:sldLayoutId id="2147483684" r:id="rId32"/>
    <p:sldLayoutId id="2147483685" r:id="rId33"/>
    <p:sldLayoutId id="2147483686" r:id="rId34"/>
    <p:sldLayoutId id="2147483687" r:id="rId35"/>
    <p:sldLayoutId id="2147483688" r:id="rId36"/>
    <p:sldLayoutId id="2147483689" r:id="rId37"/>
    <p:sldLayoutId id="2147483690" r:id="rId38"/>
    <p:sldLayoutId id="2147483691" r:id="rId39"/>
    <p:sldLayoutId id="2147483692" r:id="rId40"/>
    <p:sldLayoutId id="2147483693" r:id="rId41"/>
    <p:sldLayoutId id="2147483694" r:id="rId42"/>
    <p:sldLayoutId id="2147483695" r:id="rId43"/>
    <p:sldLayoutId id="2147483696" r:id="rId44"/>
    <p:sldLayoutId id="2147483697" r:id="rId45"/>
    <p:sldLayoutId id="2147483698" r:id="rId46"/>
    <p:sldLayoutId id="2147483699" r:id="rId47"/>
    <p:sldLayoutId id="2147483700" r:id="rId48"/>
    <p:sldLayoutId id="2147483701" r:id="rId49"/>
    <p:sldLayoutId id="2147483702" r:id="rId50"/>
    <p:sldLayoutId id="2147483703" r:id="rId51"/>
    <p:sldLayoutId id="2147483704" r:id="rId52"/>
    <p:sldLayoutId id="2147483705" r:id="rId53"/>
    <p:sldLayoutId id="2147483707" r:id="rId54"/>
    <p:sldLayoutId id="2147483708" r:id="rId55"/>
    <p:sldLayoutId id="2147483709" r:id="rId56"/>
    <p:sldLayoutId id="2147483710" r:id="rId57"/>
    <p:sldLayoutId id="2147483711" r:id="rId58"/>
    <p:sldLayoutId id="2147483712" r:id="rId59"/>
    <p:sldLayoutId id="2147483713" r:id="rId60"/>
    <p:sldLayoutId id="2147483714" r:id="rId61"/>
    <p:sldLayoutId id="2147483715" r:id="rId62"/>
    <p:sldLayoutId id="2147483716" r:id="rId63"/>
    <p:sldLayoutId id="2147483717" r:id="rId64"/>
    <p:sldLayoutId id="2147483718" r:id="rId65"/>
    <p:sldLayoutId id="2147483719" r:id="rId66"/>
    <p:sldLayoutId id="2147483720" r:id="rId67"/>
    <p:sldLayoutId id="2147483721" r:id="rId68"/>
    <p:sldLayoutId id="2147483722" r:id="rId69"/>
    <p:sldLayoutId id="2147483723" r:id="rId70"/>
    <p:sldLayoutId id="2147483724" r:id="rId71"/>
    <p:sldLayoutId id="2147483725" r:id="rId72"/>
    <p:sldLayoutId id="2147483726" r:id="rId73"/>
    <p:sldLayoutId id="2147483727" r:id="rId74"/>
    <p:sldLayoutId id="2147483728" r:id="rId75"/>
    <p:sldLayoutId id="2147483729" r:id="rId76"/>
    <p:sldLayoutId id="2147483730" r:id="rId77"/>
    <p:sldLayoutId id="2147483731" r:id="rId78"/>
    <p:sldLayoutId id="2147483732" r:id="rId79"/>
    <p:sldLayoutId id="2147483733" r:id="rId80"/>
    <p:sldLayoutId id="2147483734" r:id="rId81"/>
    <p:sldLayoutId id="2147483735" r:id="rId82"/>
    <p:sldLayoutId id="2147483736" r:id="rId83"/>
    <p:sldLayoutId id="2147483737" r:id="rId84"/>
    <p:sldLayoutId id="2147483738" r:id="rId85"/>
    <p:sldLayoutId id="2147483739" r:id="rId86"/>
    <p:sldLayoutId id="2147483740" r:id="rId87"/>
    <p:sldLayoutId id="2147483741" r:id="rId88"/>
    <p:sldLayoutId id="2147483742" r:id="rId8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4396011" y="4825681"/>
            <a:ext cx="6987645" cy="891953"/>
          </a:xfrm>
        </p:spPr>
        <p:txBody>
          <a:bodyPr rtlCol="0">
            <a:noAutofit/>
          </a:bodyPr>
          <a:lstStyle/>
          <a:p>
            <a:pPr rtl="0"/>
            <a:r>
              <a:rPr lang="es-ES" sz="2400" b="1" dirty="0"/>
              <a:t>MARCELO SERRA</a:t>
            </a:r>
          </a:p>
        </p:txBody>
      </p:sp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363538" y="1500706"/>
            <a:ext cx="11464924" cy="2955271"/>
          </a:xfrm>
        </p:spPr>
        <p:txBody>
          <a:bodyPr>
            <a:noAutofit/>
          </a:bodyPr>
          <a:lstStyle/>
          <a:p>
            <a:r>
              <a:rPr lang="es-ES" sz="4000" dirty="0">
                <a:solidFill>
                  <a:prstClr val="black"/>
                </a:solidFill>
                <a:latin typeface="Arial Black" panose="020B0A04020102020204" pitchFamily="34" charset="0"/>
                <a:ea typeface="BatangChe" panose="02030609000101010101" pitchFamily="49" charset="-127"/>
              </a:rPr>
              <a:t>PROGRAMA DE ASISTENCIA DE EMERGENCIA AL TRABAJO Y LA PRODUCCION - SITUACIÓN </a:t>
            </a:r>
            <a:br>
              <a:rPr lang="es-ES" sz="4000" dirty="0">
                <a:solidFill>
                  <a:prstClr val="black"/>
                </a:solidFill>
                <a:latin typeface="Arial Black" panose="020B0A04020102020204" pitchFamily="34" charset="0"/>
                <a:ea typeface="BatangChe" panose="02030609000101010101" pitchFamily="49" charset="-127"/>
              </a:rPr>
            </a:br>
            <a:r>
              <a:rPr lang="es-AR" sz="4000" dirty="0">
                <a:latin typeface="Arial Black" panose="020B0A04020102020204" pitchFamily="34" charset="0"/>
              </a:rPr>
              <a:t>GENERAL ACTUAL</a:t>
            </a:r>
            <a:endParaRPr lang="es-AR" sz="4000" dirty="0"/>
          </a:p>
        </p:txBody>
      </p:sp>
      <p:grpSp>
        <p:nvGrpSpPr>
          <p:cNvPr id="17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8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9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 userDrawn="1"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23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264" y="345708"/>
            <a:ext cx="3351650" cy="1327602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3987264" y="488115"/>
            <a:ext cx="2503846" cy="1097428"/>
          </a:xfrm>
          <a:prstGeom prst="rect">
            <a:avLst/>
          </a:prstGeom>
        </p:spPr>
      </p:pic>
      <p:sp>
        <p:nvSpPr>
          <p:cNvPr id="26" name="Date Placeholder 3"/>
          <p:cNvSpPr>
            <a:spLocks noGrp="1"/>
          </p:cNvSpPr>
          <p:nvPr>
            <p:ph type="dt" sz="half" idx="10"/>
          </p:nvPr>
        </p:nvSpPr>
        <p:spPr>
          <a:xfrm>
            <a:off x="10510999" y="6630355"/>
            <a:ext cx="872657" cy="143315"/>
          </a:xfrm>
        </p:spPr>
        <p:txBody>
          <a:bodyPr/>
          <a:lstStyle/>
          <a:p>
            <a:fld id="{3C9B6FE3-22EB-47D4-9952-629B5C478968}" type="datetime1">
              <a:rPr lang="en-US" smtClean="0"/>
              <a:t>12/6/2020</a:t>
            </a:fld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219" y="6630355"/>
            <a:ext cx="420805" cy="14331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0</a:t>
            </a:fld>
            <a:endParaRPr lang="en-US" dirty="0"/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0" y="5325323"/>
            <a:ext cx="12192000" cy="1563621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dirty="0"/>
              <a:t>Auspician</a:t>
            </a:r>
          </a:p>
          <a:p>
            <a:pPr algn="l"/>
            <a:endParaRPr lang="es-ES" sz="1100" dirty="0"/>
          </a:p>
          <a:p>
            <a:pPr algn="l"/>
            <a:r>
              <a:rPr lang="es-ES" dirty="0"/>
              <a:t>Auspicio</a:t>
            </a:r>
            <a:r>
              <a:rPr lang="es-ES" baseline="0" dirty="0"/>
              <a:t> profesional</a:t>
            </a:r>
            <a:endParaRPr lang="en-US" dirty="0"/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91" y="5455461"/>
            <a:ext cx="1464811" cy="723789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909" y="5395401"/>
            <a:ext cx="1332761" cy="799657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525" y="5292991"/>
            <a:ext cx="1026233" cy="1026233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631" y="6215708"/>
            <a:ext cx="494653" cy="557962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596" y="5395401"/>
            <a:ext cx="1724985" cy="86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91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46031" y="138502"/>
            <a:ext cx="9814783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DA </a:t>
            </a:r>
            <a:r>
              <a:rPr lang="es-AR" altLang="es-ES" sz="3600" b="1" kern="0" dirty="0" smtClean="0">
                <a:cs typeface="ＭＳ Ｐゴシック" charset="0"/>
              </a:rPr>
              <a:t>2086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48517" y="1455210"/>
            <a:ext cx="10662507" cy="531846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AR" sz="2400" b="1" dirty="0"/>
              <a:t>4.3. </a:t>
            </a:r>
            <a:r>
              <a:rPr lang="es-AR" sz="2600" b="1" dirty="0"/>
              <a:t>CONTRIBUCIONES PATRONALES DESTINADAS AL SIPA - </a:t>
            </a:r>
            <a:r>
              <a:rPr lang="es-AR" sz="2600" b="1" dirty="0" smtClean="0"/>
              <a:t>noviembre </a:t>
            </a:r>
            <a:r>
              <a:rPr lang="es-AR" sz="2600" b="1" dirty="0"/>
              <a:t>2020</a:t>
            </a:r>
          </a:p>
          <a:p>
            <a:pPr marL="0" indent="0" algn="just">
              <a:buNone/>
            </a:pPr>
            <a:endParaRPr lang="es-AR" sz="2400" b="1" dirty="0"/>
          </a:p>
          <a:p>
            <a:pPr algn="just"/>
            <a:r>
              <a:rPr lang="es-AR" sz="2200" dirty="0"/>
              <a:t>Las empresas que desarrollan las actividades </a:t>
            </a:r>
            <a:r>
              <a:rPr lang="es-AR" sz="2200" b="1" dirty="0"/>
              <a:t>afectadas en forma crítica + FACTURACIÓN INTERANUAL NOMINAL NEGATIVA </a:t>
            </a:r>
            <a:r>
              <a:rPr lang="es-AR" sz="2200" b="1" dirty="0" smtClean="0"/>
              <a:t>octubre 20/octubre </a:t>
            </a:r>
            <a:r>
              <a:rPr lang="es-AR" sz="2200" b="1" dirty="0"/>
              <a:t>19 </a:t>
            </a:r>
            <a:r>
              <a:rPr lang="es-AR" sz="2200" dirty="0"/>
              <a:t>gozarán del beneficio de </a:t>
            </a:r>
            <a:r>
              <a:rPr lang="es-AR" sz="2200" b="1" dirty="0"/>
              <a:t>reducción del 95% </a:t>
            </a:r>
            <a:r>
              <a:rPr lang="es-AR" sz="2200" dirty="0"/>
              <a:t>de las contribuciones patronales con destino al SIPA.</a:t>
            </a:r>
          </a:p>
          <a:p>
            <a:pPr algn="just"/>
            <a:endParaRPr lang="es-AR" sz="2200" dirty="0"/>
          </a:p>
          <a:p>
            <a:pPr algn="just"/>
            <a:r>
              <a:rPr lang="es-AR" sz="2200" dirty="0"/>
              <a:t>Las empresas que desarrollan las RESTO DE ACTIVIDADES QUE </a:t>
            </a:r>
            <a:r>
              <a:rPr lang="es-AR" sz="2200" b="1" dirty="0"/>
              <a:t>presenten FACTURACIÓN INTERANUAL NOMINAL NEGATIVA</a:t>
            </a:r>
            <a:r>
              <a:rPr lang="es-AR" sz="2200" dirty="0"/>
              <a:t> </a:t>
            </a:r>
            <a:r>
              <a:rPr lang="es-AR" sz="2200" b="1" dirty="0" smtClean="0"/>
              <a:t>octubre 20/octubre </a:t>
            </a:r>
            <a:r>
              <a:rPr lang="es-AR" sz="2200" b="1" dirty="0"/>
              <a:t>19 </a:t>
            </a:r>
            <a:r>
              <a:rPr lang="es-AR" sz="2200" dirty="0"/>
              <a:t>gozarán del </a:t>
            </a:r>
            <a:r>
              <a:rPr lang="es-AR" sz="2200" b="1" dirty="0"/>
              <a:t>beneficio de postergación </a:t>
            </a:r>
            <a:r>
              <a:rPr lang="es-AR" sz="2200" dirty="0"/>
              <a:t>del pago de las contribuciones patronales con destino al SIPA.</a:t>
            </a:r>
          </a:p>
          <a:p>
            <a:pPr marL="0" indent="0" algn="just">
              <a:buNone/>
            </a:pPr>
            <a:endParaRPr lang="es-AR" sz="2200" dirty="0"/>
          </a:p>
          <a:p>
            <a:pPr marL="0" indent="0" algn="just">
              <a:buNone/>
            </a:pPr>
            <a:r>
              <a:rPr lang="es-AR" sz="2200" b="1" u="sng" dirty="0" smtClean="0"/>
              <a:t>Se mantienen las siguientes restricciones:  </a:t>
            </a:r>
            <a:endParaRPr lang="es-AR" sz="2200" b="1" u="sng" dirty="0"/>
          </a:p>
          <a:p>
            <a:pPr marL="0" indent="0" algn="just">
              <a:buNone/>
            </a:pPr>
            <a:endParaRPr lang="es-AR" sz="2200" b="1" u="sng" dirty="0"/>
          </a:p>
          <a:p>
            <a:pPr algn="just">
              <a:buFontTx/>
              <a:buChar char="-"/>
            </a:pPr>
            <a:r>
              <a:rPr lang="es-AR" sz="2200" b="1" u="sng" dirty="0"/>
              <a:t>La facturación interanual negativa es condición para acceder al beneficio “SIPA”. </a:t>
            </a:r>
          </a:p>
          <a:p>
            <a:pPr algn="just">
              <a:buFontTx/>
              <a:buChar char="-"/>
            </a:pPr>
            <a:r>
              <a:rPr lang="es-AR" sz="2200" b="1" u="sng" dirty="0"/>
              <a:t>Empresas con variación 0% o positiva no tienen beneficio “SIPA”</a:t>
            </a:r>
          </a:p>
          <a:p>
            <a:pPr marL="0" indent="0">
              <a:buNone/>
            </a:pPr>
            <a:r>
              <a:rPr lang="es-AR" sz="2400" dirty="0"/>
              <a:t> </a:t>
            </a:r>
            <a:endParaRPr lang="es-AR" altLang="es-ES" sz="2400" b="1" kern="0" dirty="0">
              <a:cs typeface="ＭＳ Ｐゴシック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5" name="Group 6"/>
          <p:cNvGrpSpPr/>
          <p:nvPr/>
        </p:nvGrpSpPr>
        <p:grpSpPr>
          <a:xfrm>
            <a:off x="105656" y="1270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633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/>
          <p:nvPr/>
        </p:nvGrpSpPr>
        <p:grpSpPr>
          <a:xfrm>
            <a:off x="1" y="-1"/>
            <a:ext cx="2322902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417099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29855" y="186463"/>
            <a:ext cx="9814783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DA </a:t>
            </a:r>
            <a:r>
              <a:rPr lang="es-AR" altLang="es-ES" sz="3600" b="1" kern="0" dirty="0" smtClean="0">
                <a:cs typeface="ＭＳ Ｐゴシック" charset="0"/>
              </a:rPr>
              <a:t>2086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84087" y="1324504"/>
            <a:ext cx="9858159" cy="528320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AR" sz="1800" b="1" dirty="0"/>
              <a:t>4.4. CRÉDITO A TASA SUBSIDIADA – </a:t>
            </a:r>
            <a:r>
              <a:rPr lang="es-AR" sz="1800" b="1" dirty="0" smtClean="0"/>
              <a:t>NOVIEMBRE </a:t>
            </a:r>
            <a:r>
              <a:rPr lang="es-AR" sz="1800" b="1" dirty="0"/>
              <a:t>2020 – CARACTERÍSTICAS</a:t>
            </a:r>
            <a:r>
              <a:rPr lang="es-AR" sz="1800" dirty="0"/>
              <a:t> </a:t>
            </a:r>
            <a:r>
              <a:rPr lang="es-AR" sz="1800" b="1" dirty="0"/>
              <a:t>BENEFICIARIOS</a:t>
            </a:r>
            <a:r>
              <a:rPr lang="es-AR" sz="1800" dirty="0"/>
              <a:t>:</a:t>
            </a:r>
          </a:p>
          <a:p>
            <a:pPr marL="0" indent="0">
              <a:buNone/>
            </a:pPr>
            <a:endParaRPr lang="es-AR" sz="1800" b="1" dirty="0"/>
          </a:p>
          <a:p>
            <a:pPr marL="0" indent="0">
              <a:buNone/>
            </a:pPr>
            <a:r>
              <a:rPr lang="es-AR" sz="1800" b="1" u="sng" dirty="0"/>
              <a:t>4.4.1 Afectado en forma crítica:</a:t>
            </a:r>
          </a:p>
          <a:p>
            <a:pPr marL="0" indent="0">
              <a:buNone/>
            </a:pPr>
            <a:endParaRPr lang="es-AR" sz="1800" dirty="0"/>
          </a:p>
          <a:p>
            <a:pPr algn="just"/>
            <a:r>
              <a:rPr lang="es-AR" sz="1600" b="1" dirty="0"/>
              <a:t>EMPRESAS DE MENOS DE 800 TRABAJADORES</a:t>
            </a:r>
          </a:p>
          <a:p>
            <a:pPr algn="just"/>
            <a:endParaRPr lang="es-AR" sz="1600" dirty="0"/>
          </a:p>
          <a:p>
            <a:pPr algn="just"/>
            <a:r>
              <a:rPr lang="es-AR" sz="1600" dirty="0"/>
              <a:t>FACTURACIÓN INTERANUAL NOMINAL POSITIVA entre 0% y 35%  </a:t>
            </a:r>
            <a:r>
              <a:rPr lang="es-AR" sz="1600" dirty="0" smtClean="0"/>
              <a:t>octubre </a:t>
            </a:r>
            <a:r>
              <a:rPr lang="es-AR" sz="1600" dirty="0"/>
              <a:t>20/19</a:t>
            </a:r>
          </a:p>
          <a:p>
            <a:pPr algn="just"/>
            <a:endParaRPr lang="es-AR" sz="1600" dirty="0"/>
          </a:p>
          <a:p>
            <a:pPr algn="just"/>
            <a:r>
              <a:rPr lang="es-AR" sz="1600" dirty="0"/>
              <a:t> Inicio de actividades entre 1/1/19 y 30/11/19 facturación </a:t>
            </a:r>
            <a:r>
              <a:rPr lang="es-AR" sz="1600" dirty="0" smtClean="0"/>
              <a:t>octubre </a:t>
            </a:r>
            <a:r>
              <a:rPr lang="es-AR" sz="1600" dirty="0"/>
              <a:t>20 vs 12/19</a:t>
            </a:r>
          </a:p>
          <a:p>
            <a:pPr algn="just"/>
            <a:endParaRPr lang="es-AR" sz="1600" dirty="0"/>
          </a:p>
          <a:p>
            <a:pPr algn="just"/>
            <a:r>
              <a:rPr lang="es-AR" sz="1600" dirty="0"/>
              <a:t>NO aplica para sujetos en estado 3, 4, 5 o 6 situación crediticia BCRA</a:t>
            </a:r>
          </a:p>
          <a:p>
            <a:pPr algn="just"/>
            <a:endParaRPr lang="es-AR" sz="1600" dirty="0"/>
          </a:p>
          <a:p>
            <a:pPr marL="0" indent="0" algn="just">
              <a:buNone/>
            </a:pPr>
            <a:r>
              <a:rPr lang="es-AR" sz="1600" b="1" u="sng" dirty="0"/>
              <a:t>MONTO</a:t>
            </a:r>
            <a:r>
              <a:rPr lang="es-AR" sz="1600" u="sng" dirty="0"/>
              <a:t>: </a:t>
            </a:r>
          </a:p>
          <a:p>
            <a:pPr algn="just"/>
            <a:r>
              <a:rPr lang="es-AR" sz="1600" dirty="0"/>
              <a:t>120% de 1 </a:t>
            </a:r>
            <a:r>
              <a:rPr lang="es-AR" sz="1600" dirty="0" err="1"/>
              <a:t>SMVyM</a:t>
            </a:r>
            <a:r>
              <a:rPr lang="es-AR" sz="1600" dirty="0"/>
              <a:t> por c/empleado a </a:t>
            </a:r>
            <a:r>
              <a:rPr lang="es-AR" sz="1600" dirty="0" smtClean="0"/>
              <a:t>10/20 </a:t>
            </a:r>
            <a:r>
              <a:rPr lang="es-AR" sz="1600" dirty="0"/>
              <a:t>(excluye </a:t>
            </a:r>
            <a:r>
              <a:rPr lang="es-AR" sz="1600" dirty="0" err="1"/>
              <a:t>sdo</a:t>
            </a:r>
            <a:r>
              <a:rPr lang="es-AR" sz="1600" dirty="0"/>
              <a:t>. Bruto $ 140.000)-  </a:t>
            </a:r>
            <a:r>
              <a:rPr lang="es-AR" sz="1600" b="1" dirty="0"/>
              <a:t>$ 22.680 </a:t>
            </a:r>
            <a:r>
              <a:rPr lang="es-AR" sz="1600" dirty="0"/>
              <a:t>(18.900 X 1,2)</a:t>
            </a:r>
            <a:endParaRPr lang="es-AR" sz="1600" b="1" dirty="0"/>
          </a:p>
          <a:p>
            <a:pPr algn="just"/>
            <a:endParaRPr lang="es-AR" sz="16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075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28700" y="384207"/>
            <a:ext cx="9814783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DA </a:t>
            </a:r>
            <a:r>
              <a:rPr lang="es-AR" altLang="es-ES" sz="3600" b="1" kern="0" dirty="0" smtClean="0">
                <a:cs typeface="ＭＳ Ｐゴシック" charset="0"/>
              </a:rPr>
              <a:t>2086</a:t>
            </a:r>
            <a:r>
              <a:rPr lang="es-AR" altLang="es-ES" sz="3600" b="1" kern="0" dirty="0" smtClean="0">
                <a:cs typeface="ＭＳ Ｐゴシック" charset="0"/>
              </a:rPr>
              <a:t>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07921" y="1437364"/>
            <a:ext cx="9858160" cy="528320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AR" sz="2400" b="1" dirty="0"/>
              <a:t>4.4. </a:t>
            </a:r>
            <a:r>
              <a:rPr lang="es-AR" sz="2600" b="1" dirty="0"/>
              <a:t>CRÉDITO A TASA SUBSIDIADA – </a:t>
            </a:r>
            <a:r>
              <a:rPr lang="es-AR" sz="2600" b="1" dirty="0" smtClean="0"/>
              <a:t>NOVIEMBRE </a:t>
            </a:r>
            <a:r>
              <a:rPr lang="es-AR" sz="2600" b="1" dirty="0"/>
              <a:t>2020 – CARACTERÍSTICAS</a:t>
            </a:r>
            <a:r>
              <a:rPr lang="es-AR" sz="2600" dirty="0"/>
              <a:t> </a:t>
            </a:r>
            <a:r>
              <a:rPr lang="es-AR" sz="2400" b="1" dirty="0"/>
              <a:t>BENEFICIARIOS</a:t>
            </a:r>
            <a:r>
              <a:rPr lang="es-AR" sz="2400" dirty="0"/>
              <a:t>:</a:t>
            </a:r>
          </a:p>
          <a:p>
            <a:pPr marL="0" indent="0">
              <a:buNone/>
            </a:pPr>
            <a:endParaRPr lang="es-AR" sz="2400" b="1" dirty="0"/>
          </a:p>
          <a:p>
            <a:pPr marL="0" indent="0">
              <a:buNone/>
            </a:pPr>
            <a:r>
              <a:rPr lang="es-AR" sz="2400" b="1" u="sng" dirty="0"/>
              <a:t>4.4.2. NO afectado en forma crítica:</a:t>
            </a:r>
          </a:p>
          <a:p>
            <a:pPr marL="0" indent="0">
              <a:buNone/>
            </a:pPr>
            <a:endParaRPr lang="es-AR" sz="2400" dirty="0"/>
          </a:p>
          <a:p>
            <a:pPr algn="just"/>
            <a:r>
              <a:rPr lang="es-AR" sz="2200" b="1" u="sng" dirty="0"/>
              <a:t>EMPRESAS DE CUALQUIER CANTIDAD DE EMPLEADOS</a:t>
            </a:r>
            <a:r>
              <a:rPr lang="es-AR" sz="2200" b="1" dirty="0"/>
              <a:t>: </a:t>
            </a:r>
            <a:r>
              <a:rPr lang="es-AR" sz="2200" dirty="0"/>
              <a:t>FACTURACIÓN INTERANUAL NOMINAL </a:t>
            </a:r>
            <a:r>
              <a:rPr lang="es-AR" sz="2200" b="1" dirty="0"/>
              <a:t>NEGATIVA</a:t>
            </a:r>
            <a:r>
              <a:rPr lang="es-AR" sz="2200" dirty="0"/>
              <a:t> </a:t>
            </a:r>
            <a:r>
              <a:rPr lang="es-AR" sz="2200" dirty="0" smtClean="0"/>
              <a:t>octubre </a:t>
            </a:r>
            <a:r>
              <a:rPr lang="es-AR" sz="2200" dirty="0"/>
              <a:t>20/19</a:t>
            </a:r>
          </a:p>
          <a:p>
            <a:pPr algn="just"/>
            <a:endParaRPr lang="es-AR" sz="2200" dirty="0"/>
          </a:p>
          <a:p>
            <a:pPr algn="just"/>
            <a:r>
              <a:rPr lang="es-AR" sz="2200" b="1" u="sng" dirty="0"/>
              <a:t>EMPRESAS DE MENOS DE 800 TRABAJADORES: </a:t>
            </a:r>
            <a:r>
              <a:rPr lang="es-AR" sz="2200" dirty="0"/>
              <a:t>FACTURACIÓN INTERANUAL NOMINAL </a:t>
            </a:r>
            <a:r>
              <a:rPr lang="es-AR" sz="2200" b="1" dirty="0"/>
              <a:t>POSITIVA </a:t>
            </a:r>
            <a:r>
              <a:rPr lang="es-AR" sz="2200" dirty="0"/>
              <a:t>entre 0% y 35%  </a:t>
            </a:r>
            <a:r>
              <a:rPr lang="es-AR" sz="2200" dirty="0" smtClean="0"/>
              <a:t>octubre </a:t>
            </a:r>
            <a:r>
              <a:rPr lang="es-AR" sz="2200" dirty="0"/>
              <a:t>20/19</a:t>
            </a:r>
          </a:p>
          <a:p>
            <a:pPr algn="just"/>
            <a:endParaRPr lang="es-AR" sz="2200" dirty="0"/>
          </a:p>
          <a:p>
            <a:pPr marL="0" indent="0" algn="just">
              <a:buNone/>
            </a:pPr>
            <a:r>
              <a:rPr lang="es-AR" sz="2200" b="1" u="sng" dirty="0"/>
              <a:t>DISPOSICIONES COMUNES</a:t>
            </a:r>
            <a:r>
              <a:rPr lang="es-AR" sz="2200" dirty="0"/>
              <a:t>: </a:t>
            </a:r>
          </a:p>
          <a:p>
            <a:pPr marL="0" indent="0" algn="just">
              <a:buNone/>
            </a:pPr>
            <a:endParaRPr lang="es-AR" sz="2200" dirty="0"/>
          </a:p>
          <a:p>
            <a:pPr algn="just"/>
            <a:r>
              <a:rPr lang="es-AR" sz="2200" dirty="0"/>
              <a:t> Inicio de actividades entre 1/1/19 y 30/11/19 facturación </a:t>
            </a:r>
            <a:r>
              <a:rPr lang="es-AR" sz="2200" dirty="0" smtClean="0"/>
              <a:t>octubre </a:t>
            </a:r>
            <a:r>
              <a:rPr lang="es-AR" sz="2200" dirty="0"/>
              <a:t>20 vs 12/19</a:t>
            </a:r>
          </a:p>
          <a:p>
            <a:pPr algn="just"/>
            <a:endParaRPr lang="es-AR" sz="2200" dirty="0"/>
          </a:p>
          <a:p>
            <a:pPr algn="just"/>
            <a:r>
              <a:rPr lang="es-AR" sz="2200" dirty="0"/>
              <a:t>NO aplica para sujetos en estado 3, 4, 5 o 6 situación crediticia BCRA</a:t>
            </a:r>
          </a:p>
          <a:p>
            <a:pPr algn="just"/>
            <a:endParaRPr lang="es-AR" sz="2200" dirty="0"/>
          </a:p>
          <a:p>
            <a:pPr marL="0" indent="0" algn="just">
              <a:buNone/>
            </a:pPr>
            <a:r>
              <a:rPr lang="es-AR" sz="2200" b="1" u="sng" dirty="0"/>
              <a:t>MONTO</a:t>
            </a:r>
            <a:r>
              <a:rPr lang="es-AR" sz="2200" u="sng" dirty="0"/>
              <a:t>: </a:t>
            </a:r>
          </a:p>
          <a:p>
            <a:pPr algn="just"/>
            <a:r>
              <a:rPr lang="es-AR" sz="2200" dirty="0"/>
              <a:t>120% de 1 </a:t>
            </a:r>
            <a:r>
              <a:rPr lang="es-AR" sz="2200" dirty="0" err="1"/>
              <a:t>SMVyM</a:t>
            </a:r>
            <a:r>
              <a:rPr lang="es-AR" sz="2200" dirty="0"/>
              <a:t> por c/empleado a </a:t>
            </a:r>
            <a:r>
              <a:rPr lang="es-AR" sz="2200" dirty="0" smtClean="0"/>
              <a:t>10/20 </a:t>
            </a:r>
            <a:r>
              <a:rPr lang="es-AR" sz="2200" dirty="0"/>
              <a:t>(</a:t>
            </a:r>
            <a:r>
              <a:rPr lang="es-AR" dirty="0"/>
              <a:t>excluye </a:t>
            </a:r>
            <a:r>
              <a:rPr lang="es-AR" dirty="0" err="1"/>
              <a:t>sdo</a:t>
            </a:r>
            <a:r>
              <a:rPr lang="es-AR" dirty="0"/>
              <a:t>. Bruto $ 140.000) - </a:t>
            </a:r>
            <a:r>
              <a:rPr lang="es-AR" b="1" dirty="0"/>
              <a:t>$ 22.680 </a:t>
            </a:r>
            <a:r>
              <a:rPr lang="es-AR" dirty="0"/>
              <a:t>(18.900 X 1,2)</a:t>
            </a:r>
            <a:endParaRPr lang="es-AR" sz="2200" b="1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5" name="Group 6">
            <a:extLst>
              <a:ext uri="{FF2B5EF4-FFF2-40B4-BE49-F238E27FC236}">
                <a16:creationId xmlns:a16="http://schemas.microsoft.com/office/drawing/2014/main" xmlns="" id="{7419905E-77DC-4470-ABF8-2C6FC15205C6}"/>
              </a:ext>
            </a:extLst>
          </p:cNvPr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47EE4B93-B315-46DB-82BD-68185654F5E9}"/>
                </a:ext>
              </a:extLst>
            </p:cNvPr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xmlns="" id="{FE296EFD-5538-4C2F-AB9D-CB9AD2E52165}"/>
                </a:ext>
              </a:extLst>
            </p:cNvPr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xmlns="" id="{AE44B4A7-D666-466A-A86E-8F2A43D49568}"/>
                </a:ext>
              </a:extLst>
            </p:cNvPr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xmlns="" id="{AC8551B4-DB40-40B6-BDAD-D28B48E9222F}"/>
                </a:ext>
              </a:extLst>
            </p:cNvPr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xmlns="" id="{1F561B88-68F0-4E34-8EA5-04B55C628465}"/>
                </a:ext>
              </a:extLst>
            </p:cNvPr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xmlns="" id="{CAD2B7C5-7802-45FB-9BD3-6E50E43A0D60}"/>
                </a:ext>
              </a:extLst>
            </p:cNvPr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22" name="Imagen 21">
            <a:extLst>
              <a:ext uri="{FF2B5EF4-FFF2-40B4-BE49-F238E27FC236}">
                <a16:creationId xmlns:a16="http://schemas.microsoft.com/office/drawing/2014/main" xmlns="" id="{28C318DA-F4DF-4B0B-B658-72B5B75AE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xmlns="" id="{31279537-4D27-4D12-AAD3-A16237EE94CA}"/>
              </a:ext>
            </a:extLst>
          </p:cNvPr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xmlns="" id="{B9EDF9F9-2B7C-4E55-97D1-A6BC01A726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993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105656" y="0"/>
            <a:ext cx="1094221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28700" y="384207"/>
            <a:ext cx="9814783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DA </a:t>
            </a:r>
            <a:r>
              <a:rPr lang="es-AR" altLang="es-ES" sz="3600" b="1" kern="0" dirty="0" smtClean="0">
                <a:cs typeface="ＭＳ Ｐゴシック" charset="0"/>
              </a:rPr>
              <a:t>2086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84799" y="1419760"/>
            <a:ext cx="11307202" cy="5527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dirty="0"/>
              <a:t>4.4. </a:t>
            </a:r>
            <a:r>
              <a:rPr lang="es-AR" sz="2600" b="1" dirty="0"/>
              <a:t>CRÉDITO A TASA SUBSIDIADA </a:t>
            </a:r>
            <a:endParaRPr lang="es-AR" sz="2600" b="1" dirty="0" smtClean="0"/>
          </a:p>
          <a:p>
            <a:pPr marL="0" indent="0">
              <a:buNone/>
            </a:pPr>
            <a:r>
              <a:rPr lang="es-AR" sz="2400" b="1" u="sng" dirty="0" smtClean="0"/>
              <a:t>Tasa </a:t>
            </a:r>
            <a:r>
              <a:rPr lang="es-AR" sz="2400" b="1" u="sng" dirty="0"/>
              <a:t>de interés</a:t>
            </a:r>
            <a:r>
              <a:rPr lang="es-AR" sz="2400" dirty="0"/>
              <a:t>: Depende de la facturación</a:t>
            </a:r>
          </a:p>
          <a:p>
            <a:pPr marL="0" indent="0">
              <a:buNone/>
            </a:pPr>
            <a:endParaRPr lang="es-AR" sz="2400" dirty="0"/>
          </a:p>
          <a:p>
            <a:pPr marL="0" indent="0">
              <a:buNone/>
            </a:pPr>
            <a:endParaRPr lang="es-AR" sz="2400" dirty="0"/>
          </a:p>
          <a:p>
            <a:pPr marL="0" indent="0">
              <a:buNone/>
            </a:pPr>
            <a:endParaRPr lang="es-AR" sz="2400" dirty="0"/>
          </a:p>
          <a:p>
            <a:pPr marL="0" indent="0">
              <a:buNone/>
            </a:pPr>
            <a:endParaRPr lang="es-AR" sz="2100" dirty="0"/>
          </a:p>
          <a:p>
            <a:pPr marL="0" indent="0">
              <a:buNone/>
            </a:pPr>
            <a:endParaRPr lang="es-AR" sz="2100" dirty="0"/>
          </a:p>
          <a:p>
            <a:pPr marL="0" indent="0">
              <a:buNone/>
            </a:pPr>
            <a:endParaRPr lang="es-AR" sz="2400" dirty="0"/>
          </a:p>
          <a:p>
            <a:pPr algn="just"/>
            <a:r>
              <a:rPr lang="es-AR" sz="2200" b="1" u="sng" dirty="0"/>
              <a:t>Plazo</a:t>
            </a:r>
            <a:r>
              <a:rPr lang="es-AR" sz="2200" dirty="0"/>
              <a:t>: 12 meses + 3 meses de gracia.</a:t>
            </a:r>
            <a:endParaRPr lang="es-AR" sz="2200" b="1" u="sng" dirty="0"/>
          </a:p>
          <a:p>
            <a:pPr algn="just"/>
            <a:r>
              <a:rPr lang="es-AR" sz="2200" b="1" u="sng" dirty="0"/>
              <a:t>Destino</a:t>
            </a:r>
            <a:r>
              <a:rPr lang="es-AR" sz="2200" dirty="0"/>
              <a:t>: para abonar sueldos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185308"/>
              </p:ext>
            </p:extLst>
          </p:nvPr>
        </p:nvGraphicFramePr>
        <p:xfrm>
          <a:off x="1083125" y="2682712"/>
          <a:ext cx="11017987" cy="2900696"/>
        </p:xfrm>
        <a:graphic>
          <a:graphicData uri="http://schemas.openxmlformats.org/drawingml/2006/table">
            <a:tbl>
              <a:tblPr firstRow="1" firstCol="1" bandRow="1"/>
              <a:tblGrid>
                <a:gridCol w="31016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52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41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945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0746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09496"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Variación nominal interanual en la facturación nominal anual (TNA)</a:t>
                      </a:r>
                      <a:endParaRPr lang="es-A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Tasa de interés</a:t>
                      </a:r>
                    </a:p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crédito julio</a:t>
                      </a:r>
                      <a:endParaRPr lang="es-A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b="1" i="1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Tasa de interés</a:t>
                      </a:r>
                    </a:p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crédito agosto</a:t>
                      </a:r>
                      <a:endParaRPr lang="es-A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Tasa de interés</a:t>
                      </a:r>
                    </a:p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crédito setiembre</a:t>
                      </a:r>
                      <a:endParaRPr lang="es-A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Tasa de interés</a:t>
                      </a:r>
                    </a:p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crédito </a:t>
                      </a:r>
                      <a:r>
                        <a:rPr lang="es-AR" sz="1400" b="1" i="1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octubre y </a:t>
                      </a:r>
                      <a:r>
                        <a:rPr lang="es-AR" sz="14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noviembre</a:t>
                      </a:r>
                      <a:endParaRPr lang="es-A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9794"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b="1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NEGATIVO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27%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9794"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del 0% al 10%</a:t>
                      </a:r>
                      <a:endParaRPr lang="es-AR" sz="13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0%</a:t>
                      </a:r>
                      <a:endParaRPr lang="es-AR" sz="13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33%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2196"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más del 10% hasta el 20%</a:t>
                      </a:r>
                      <a:endParaRPr lang="es-AR" sz="13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7,5%</a:t>
                      </a:r>
                      <a:endParaRPr lang="es-AR" sz="13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300" b="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33%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2196"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más del 20% hasta el 30%</a:t>
                      </a:r>
                      <a:endParaRPr lang="es-AR" sz="13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i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15%</a:t>
                      </a:r>
                      <a:endParaRPr lang="es-AR" sz="13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300" b="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33%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2196"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hasta</a:t>
                      </a:r>
                      <a:r>
                        <a:rPr lang="es-AR" sz="1300" i="1" baseline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 40% </a:t>
                      </a:r>
                      <a:r>
                        <a:rPr lang="es-AR" sz="1300" b="1" i="1" baseline="0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(*)</a:t>
                      </a:r>
                      <a:r>
                        <a:rPr lang="es-AR" sz="1300" i="1" baseline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AR" sz="13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3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  <a:p>
                      <a:pPr marL="66675" marR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300" b="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6675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33%  (*) TOPE 35%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40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28700" y="384207"/>
            <a:ext cx="9814783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DA </a:t>
            </a:r>
            <a:r>
              <a:rPr lang="es-AR" altLang="es-ES" sz="3600" b="1" kern="0" dirty="0" smtClean="0">
                <a:cs typeface="ＭＳ Ｐゴシック" charset="0"/>
              </a:rPr>
              <a:t>2086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57372" y="1397109"/>
            <a:ext cx="10753651" cy="5376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dirty="0"/>
              <a:t>4.4. </a:t>
            </a:r>
            <a:r>
              <a:rPr lang="es-AR" sz="2600" b="1" dirty="0"/>
              <a:t>CRÉDITO A TASA </a:t>
            </a:r>
            <a:r>
              <a:rPr lang="es-AR" sz="2600" b="1" dirty="0" smtClean="0"/>
              <a:t>SUBSIDIADA</a:t>
            </a:r>
            <a:r>
              <a:rPr lang="es-AR" sz="2600" dirty="0" smtClean="0"/>
              <a:t>:</a:t>
            </a:r>
            <a:r>
              <a:rPr lang="es-AR" sz="2600" b="1" dirty="0" smtClean="0"/>
              <a:t> </a:t>
            </a:r>
            <a:r>
              <a:rPr lang="es-AR" sz="2400" b="1" u="sng" dirty="0"/>
              <a:t>CONVERSIÓN A SUBSIDIO (punto 6.3 acta 20</a:t>
            </a:r>
            <a:r>
              <a:rPr lang="es-AR" sz="2400" b="1" u="sng" dirty="0" smtClean="0"/>
              <a:t>):</a:t>
            </a:r>
          </a:p>
          <a:p>
            <a:pPr marL="0" indent="0" algn="just">
              <a:buNone/>
            </a:pPr>
            <a:r>
              <a:rPr lang="es-AR" sz="2400" dirty="0" smtClean="0"/>
              <a:t>Empleadores </a:t>
            </a:r>
            <a:r>
              <a:rPr lang="es-AR" sz="2400" dirty="0"/>
              <a:t>que cumplan con las metas de empleo que establecerá el </a:t>
            </a:r>
            <a:r>
              <a:rPr lang="es-AR" sz="2400" dirty="0" smtClean="0"/>
              <a:t>MDP </a:t>
            </a:r>
            <a:r>
              <a:rPr lang="es-AR" sz="2400" dirty="0"/>
              <a:t>y cancelen el crédito, recibirán un reintegro total o parcial del </a:t>
            </a:r>
            <a:r>
              <a:rPr lang="es-AR" sz="2400" dirty="0" smtClean="0"/>
              <a:t>beneficio.</a:t>
            </a:r>
            <a:endParaRPr lang="es-AR" sz="2400" dirty="0"/>
          </a:p>
          <a:p>
            <a:pPr marL="0" indent="0" algn="just">
              <a:buNone/>
            </a:pPr>
            <a:endParaRPr lang="es-AR" sz="2400" b="1" u="sng" dirty="0"/>
          </a:p>
          <a:p>
            <a:pPr marL="0" indent="0" algn="ctr">
              <a:buNone/>
            </a:pPr>
            <a:r>
              <a:rPr lang="es-AR" sz="2400" b="1" u="sng" dirty="0"/>
              <a:t>Créditos julio sin conversión a subsidio</a:t>
            </a:r>
          </a:p>
          <a:p>
            <a:pPr marL="0" indent="0" algn="ctr">
              <a:buNone/>
            </a:pPr>
            <a:r>
              <a:rPr lang="es-AR" sz="2400" b="1" u="sng" dirty="0"/>
              <a:t>Créditos agosto/setiembre con conversión a subsidio (Res MDP 491/20)</a:t>
            </a:r>
          </a:p>
          <a:p>
            <a:pPr marL="0" indent="0" algn="ctr">
              <a:buNone/>
            </a:pPr>
            <a:r>
              <a:rPr lang="es-AR" sz="2400" b="1" u="sng" dirty="0"/>
              <a:t>Créditos </a:t>
            </a:r>
            <a:r>
              <a:rPr lang="es-AR" sz="2400" b="1" u="sng" dirty="0" smtClean="0"/>
              <a:t>desde OCTUBRE </a:t>
            </a:r>
            <a:r>
              <a:rPr lang="es-AR" sz="2400" b="1" u="sng" dirty="0"/>
              <a:t>con conversión a subsidio </a:t>
            </a:r>
            <a:r>
              <a:rPr lang="es-AR" sz="2400" b="1" u="sng" dirty="0" smtClean="0"/>
              <a:t>(Res. MDP 640/20)</a:t>
            </a:r>
            <a:endParaRPr lang="es-AR" sz="1500" b="1" u="sng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216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80853" y="151074"/>
            <a:ext cx="10595493" cy="1067667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RES </a:t>
            </a:r>
            <a:r>
              <a:rPr lang="es-AR" altLang="es-ES" sz="3600" b="1" kern="0" dirty="0" smtClean="0">
                <a:cs typeface="ＭＳ Ｐゴシック" charset="0"/>
              </a:rPr>
              <a:t>640 </a:t>
            </a:r>
            <a:r>
              <a:rPr lang="es-AR" altLang="es-ES" sz="3600" b="1" kern="0" dirty="0">
                <a:cs typeface="ＭＳ Ｐゴシック" charset="0"/>
              </a:rPr>
              <a:t>MDP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08678" y="1490470"/>
            <a:ext cx="11002346" cy="5283201"/>
          </a:xfrm>
        </p:spPr>
        <p:txBody>
          <a:bodyPr>
            <a:normAutofit/>
          </a:bodyPr>
          <a:lstStyle/>
          <a:p>
            <a:pPr algn="just"/>
            <a:r>
              <a:rPr lang="es-AR" sz="2200" b="1" dirty="0"/>
              <a:t>CREDITO A TASA SUBSIDIADA CONVERTIBLE EN SUBSIDIO - Características principales:</a:t>
            </a:r>
          </a:p>
          <a:p>
            <a:pPr algn="just"/>
            <a:endParaRPr lang="es-AR" sz="2200" b="1" dirty="0"/>
          </a:p>
          <a:p>
            <a:pPr lvl="1" algn="just"/>
            <a:r>
              <a:rPr lang="es-AR" sz="2000" b="1" dirty="0"/>
              <a:t>Criterios de financiación (</a:t>
            </a:r>
            <a:r>
              <a:rPr lang="es-AR" sz="2000" b="1" dirty="0" err="1"/>
              <a:t>Com</a:t>
            </a:r>
            <a:r>
              <a:rPr lang="es-AR" sz="2000" b="1" dirty="0"/>
              <a:t> “A” </a:t>
            </a:r>
            <a:r>
              <a:rPr lang="es-AR" sz="2000" b="1" dirty="0" smtClean="0"/>
              <a:t>7157 </a:t>
            </a:r>
            <a:r>
              <a:rPr lang="es-AR" sz="2000" b="1" dirty="0"/>
              <a:t>BCRA)</a:t>
            </a:r>
          </a:p>
          <a:p>
            <a:pPr lvl="1" algn="just"/>
            <a:r>
              <a:rPr lang="es-AR" sz="2000" b="1" dirty="0"/>
              <a:t>Tasa de Interés aplicable</a:t>
            </a:r>
            <a:r>
              <a:rPr lang="es-AR" sz="2000" dirty="0"/>
              <a:t>: </a:t>
            </a:r>
            <a:r>
              <a:rPr lang="es-AR" sz="2000" dirty="0" smtClean="0"/>
              <a:t>27/33</a:t>
            </a:r>
            <a:r>
              <a:rPr lang="es-AR" sz="2000" dirty="0"/>
              <a:t>% </a:t>
            </a:r>
          </a:p>
          <a:p>
            <a:pPr lvl="1" algn="just"/>
            <a:r>
              <a:rPr lang="es-AR" sz="2000" b="1" dirty="0"/>
              <a:t>Plazo de gracia</a:t>
            </a:r>
            <a:r>
              <a:rPr lang="es-AR" sz="2000" dirty="0"/>
              <a:t>: 3 meses </a:t>
            </a:r>
            <a:endParaRPr lang="es-AR" sz="2000" dirty="0" smtClean="0"/>
          </a:p>
          <a:p>
            <a:pPr lvl="1" algn="just"/>
            <a:r>
              <a:rPr lang="es-AR" sz="2000" b="1" dirty="0" smtClean="0"/>
              <a:t>Plazo </a:t>
            </a:r>
            <a:r>
              <a:rPr lang="es-AR" sz="2000" b="1" dirty="0"/>
              <a:t>de devolución</a:t>
            </a:r>
            <a:r>
              <a:rPr lang="es-AR" sz="2000" dirty="0"/>
              <a:t>: 12 meses, en cuotas mensuales, iguales y consecutivas, contadas a partir del cuarto mes.</a:t>
            </a:r>
          </a:p>
          <a:p>
            <a:pPr marL="0" indent="0" algn="just">
              <a:buNone/>
            </a:pPr>
            <a:r>
              <a:rPr lang="es-AR" sz="2200" dirty="0" smtClean="0"/>
              <a:t> </a:t>
            </a:r>
            <a:endParaRPr lang="es-AR" sz="2200" dirty="0"/>
          </a:p>
          <a:p>
            <a:pPr marL="0" indent="0">
              <a:buNone/>
            </a:pPr>
            <a:endParaRPr lang="es-AR" sz="22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529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857" y="172211"/>
            <a:ext cx="10576015" cy="128828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RES </a:t>
            </a:r>
            <a:r>
              <a:rPr lang="es-AR" altLang="es-ES" sz="3600" b="1" kern="0" dirty="0" smtClean="0">
                <a:cs typeface="ＭＳ Ｐゴシック" charset="0"/>
              </a:rPr>
              <a:t>640 </a:t>
            </a:r>
            <a:r>
              <a:rPr lang="es-AR" altLang="es-ES" sz="3600" b="1" kern="0" dirty="0">
                <a:cs typeface="ＭＳ Ｐゴシック" charset="0"/>
              </a:rPr>
              <a:t>MDP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Marcador de contenido 15"/>
          <p:cNvSpPr>
            <a:spLocks noGrp="1"/>
          </p:cNvSpPr>
          <p:nvPr>
            <p:ph idx="1"/>
          </p:nvPr>
        </p:nvSpPr>
        <p:spPr>
          <a:xfrm>
            <a:off x="927008" y="1450001"/>
            <a:ext cx="10655391" cy="5329238"/>
          </a:xfrm>
        </p:spPr>
        <p:txBody>
          <a:bodyPr>
            <a:normAutofit/>
          </a:bodyPr>
          <a:lstStyle/>
          <a:p>
            <a:r>
              <a:rPr lang="es-AR" sz="2500" b="1" dirty="0"/>
              <a:t>REQUISITOS</a:t>
            </a:r>
            <a:r>
              <a:rPr lang="es-AR" b="1" dirty="0"/>
              <a:t>:</a:t>
            </a:r>
          </a:p>
          <a:p>
            <a:pPr marL="0" indent="0" algn="just">
              <a:buNone/>
            </a:pPr>
            <a:r>
              <a:rPr lang="es-AR" sz="2200" dirty="0"/>
              <a:t>1) La empresa </a:t>
            </a:r>
            <a:r>
              <a:rPr lang="es-AR" sz="2200" b="1" dirty="0"/>
              <a:t>deberá tener al día </a:t>
            </a:r>
            <a:r>
              <a:rPr lang="es-AR" sz="2200" dirty="0"/>
              <a:t>la presentación del F 931.</a:t>
            </a:r>
          </a:p>
          <a:p>
            <a:pPr marL="0" indent="0" algn="just">
              <a:buNone/>
            </a:pPr>
            <a:r>
              <a:rPr lang="es-AR" sz="2200" dirty="0"/>
              <a:t>2) </a:t>
            </a:r>
            <a:r>
              <a:rPr lang="es-AR" sz="2200" b="1" dirty="0"/>
              <a:t>La omisión </a:t>
            </a:r>
            <a:r>
              <a:rPr lang="es-AR" sz="2200" dirty="0"/>
              <a:t>de la presentación de algún F 931, implica que de dicho período no se computará, promediando únicamente los períodos que cuenten con la presentación del F931.</a:t>
            </a:r>
          </a:p>
          <a:p>
            <a:pPr marL="0" indent="0" algn="just">
              <a:buNone/>
            </a:pPr>
            <a:r>
              <a:rPr lang="es-AR" sz="2200" dirty="0"/>
              <a:t>3) </a:t>
            </a:r>
            <a:r>
              <a:rPr lang="es-AR" sz="2200" b="1" dirty="0"/>
              <a:t>No procederá el reintegro por suspender empleados durante 2021</a:t>
            </a:r>
            <a:r>
              <a:rPr lang="es-AR" sz="2200" dirty="0"/>
              <a:t>. En caso de empleados suspendidos en el último trimestre de 2020, no  accede al beneficio por ese trimestre. No se invalidarán los reintegros por los restantes.</a:t>
            </a:r>
          </a:p>
          <a:p>
            <a:pPr marL="0" indent="0" algn="just">
              <a:buNone/>
            </a:pPr>
            <a:r>
              <a:rPr lang="es-AR" sz="2200" dirty="0"/>
              <a:t>4) </a:t>
            </a:r>
            <a:r>
              <a:rPr lang="es-AR" sz="2200" b="1" dirty="0"/>
              <a:t>El reintegro se efectivizará sólo</a:t>
            </a:r>
            <a:r>
              <a:rPr lang="es-AR" sz="2200" dirty="0"/>
              <a:t> si la empresa tuviera </a:t>
            </a:r>
            <a:r>
              <a:rPr lang="es-AR" sz="2200" b="1" dirty="0"/>
              <a:t>la totalidad del crédito pago, </a:t>
            </a:r>
            <a:r>
              <a:rPr lang="es-AR" sz="2200" dirty="0"/>
              <a:t>y no hubiera incurrido en </a:t>
            </a:r>
            <a:r>
              <a:rPr lang="es-AR" sz="2200" b="1" dirty="0"/>
              <a:t>mora</a:t>
            </a:r>
            <a:r>
              <a:rPr lang="es-AR" sz="2200" dirty="0"/>
              <a:t> [atraso + 30 días].</a:t>
            </a:r>
            <a:endParaRPr lang="es-AR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964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6483" y="637988"/>
            <a:ext cx="1215203" cy="5326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33478" y="-20978"/>
            <a:ext cx="10457903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RES </a:t>
            </a:r>
            <a:r>
              <a:rPr lang="es-AR" altLang="es-ES" sz="3600" b="1" kern="0" dirty="0" smtClean="0">
                <a:cs typeface="ＭＳ Ｐゴシック" charset="0"/>
              </a:rPr>
              <a:t>640 </a:t>
            </a:r>
            <a:r>
              <a:rPr lang="es-AR" altLang="es-ES" sz="3600" b="1" kern="0" dirty="0">
                <a:cs typeface="ＭＳ Ｐゴシック" charset="0"/>
              </a:rPr>
              <a:t>MDP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39505" y="1058102"/>
            <a:ext cx="10971519" cy="571557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AR" sz="2400" b="1" dirty="0"/>
              <a:t>CREDITO A TASA SUBSIDIADA CONVERTIBLE EN SUBSIDIO - Criterios </a:t>
            </a:r>
          </a:p>
          <a:p>
            <a:pPr algn="just"/>
            <a:r>
              <a:rPr lang="es-AR" dirty="0"/>
              <a:t>El Crédito a Tasa Subsidiada podrá convertirse en subsidio en la medida que cumpla con </a:t>
            </a:r>
            <a:r>
              <a:rPr lang="es-AR" b="1" dirty="0" smtClean="0"/>
              <a:t>metas </a:t>
            </a:r>
            <a:r>
              <a:rPr lang="es-AR" b="1" dirty="0"/>
              <a:t>de empleo trimestrales. </a:t>
            </a:r>
            <a:r>
              <a:rPr lang="es-AR" dirty="0"/>
              <a:t> </a:t>
            </a:r>
            <a:endParaRPr lang="es-AR" dirty="0" smtClean="0"/>
          </a:p>
          <a:p>
            <a:pPr algn="just"/>
            <a:endParaRPr lang="es-AR" dirty="0"/>
          </a:p>
          <a:p>
            <a:pPr algn="just"/>
            <a:endParaRPr lang="es-AR" dirty="0"/>
          </a:p>
          <a:p>
            <a:pPr algn="just"/>
            <a:endParaRPr lang="es-AR" sz="2200" b="1" dirty="0"/>
          </a:p>
          <a:p>
            <a:pPr marL="0" indent="0" algn="just">
              <a:buNone/>
            </a:pPr>
            <a:endParaRPr lang="es-AR" sz="1900" dirty="0"/>
          </a:p>
          <a:p>
            <a:pPr marL="0" indent="0" algn="just">
              <a:buNone/>
            </a:pPr>
            <a:endParaRPr lang="es-AR" sz="1900" dirty="0"/>
          </a:p>
          <a:p>
            <a:pPr marL="0" indent="0" algn="just">
              <a:buNone/>
            </a:pPr>
            <a:endParaRPr lang="es-AR" sz="1900" dirty="0"/>
          </a:p>
          <a:p>
            <a:pPr marL="0" indent="0" algn="just">
              <a:buNone/>
            </a:pPr>
            <a:r>
              <a:rPr lang="es-AR" sz="1800" b="1" dirty="0"/>
              <a:t>Si se cumple con las metas de empleo, pago y demás condiciones, el crédito se entenderá convertido en subsidio, y reintegrado por medio de un Aporte No Reembolsable (ANR). </a:t>
            </a:r>
            <a:r>
              <a:rPr lang="es-AR" sz="1800" b="1" u="sng" dirty="0"/>
              <a:t>No se prevé actualización</a:t>
            </a:r>
            <a:r>
              <a:rPr lang="es-AR" sz="1800" b="1" dirty="0"/>
              <a:t>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288304"/>
              </p:ext>
            </p:extLst>
          </p:nvPr>
        </p:nvGraphicFramePr>
        <p:xfrm>
          <a:off x="1268178" y="2842055"/>
          <a:ext cx="4770157" cy="2154529"/>
        </p:xfrm>
        <a:graphic>
          <a:graphicData uri="http://schemas.openxmlformats.org/drawingml/2006/table">
            <a:tbl>
              <a:tblPr/>
              <a:tblGrid>
                <a:gridCol w="5729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972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3741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b="1" dirty="0" smtClean="0">
                          <a:effectLst/>
                          <a:latin typeface="Verdana" panose="020B0604030504040204" pitchFamily="34" charset="0"/>
                        </a:rPr>
                        <a:t>Meta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b="1" dirty="0" smtClean="0">
                          <a:effectLst/>
                          <a:latin typeface="Verdana" panose="020B0604030504040204" pitchFamily="34" charset="0"/>
                        </a:rPr>
                        <a:t>Período a comparar para la meta de empleo</a:t>
                      </a: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b="1" dirty="0" smtClean="0">
                          <a:effectLst/>
                          <a:latin typeface="Verdana" panose="020B0604030504040204" pitchFamily="34" charset="0"/>
                        </a:rPr>
                        <a:t>Agosto y setiembre (Res 491) 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7697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b="1" dirty="0" smtClean="0">
                          <a:effectLst/>
                          <a:latin typeface="Verdana" panose="020B0604030504040204" pitchFamily="34" charset="0"/>
                        </a:rPr>
                        <a:t>1°</a:t>
                      </a:r>
                      <a:endParaRPr lang="es-AR" sz="1200" b="1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dirty="0" smtClean="0">
                          <a:effectLst/>
                          <a:latin typeface="Verdana" panose="020B0604030504040204" pitchFamily="34" charset="0"/>
                        </a:rPr>
                        <a:t>4° trimestre 2020 vs. 4° trimestre 2019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697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b="1" smtClean="0">
                          <a:effectLst/>
                          <a:latin typeface="Verdana" panose="020B0604030504040204" pitchFamily="34" charset="0"/>
                        </a:rPr>
                        <a:t>2°</a:t>
                      </a:r>
                      <a:endParaRPr lang="es-AR" sz="1200" b="1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smtClean="0">
                          <a:effectLst/>
                          <a:latin typeface="Verdana" panose="020B0604030504040204" pitchFamily="34" charset="0"/>
                        </a:rPr>
                        <a:t>1° trimestre 2021 vs. 1° trimestre 2020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697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b="1" smtClean="0">
                          <a:effectLst/>
                          <a:latin typeface="Verdana" panose="020B0604030504040204" pitchFamily="34" charset="0"/>
                        </a:rPr>
                        <a:t>3°</a:t>
                      </a:r>
                      <a:endParaRPr lang="es-AR" sz="1200" b="1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smtClean="0">
                          <a:effectLst/>
                          <a:latin typeface="Verdana" panose="020B0604030504040204" pitchFamily="34" charset="0"/>
                        </a:rPr>
                        <a:t>2° trimestre 2021 vs. 2° trimestre 2019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697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b="1" smtClean="0">
                          <a:effectLst/>
                          <a:latin typeface="Verdana" panose="020B0604030504040204" pitchFamily="34" charset="0"/>
                        </a:rPr>
                        <a:t>4°</a:t>
                      </a:r>
                      <a:endParaRPr lang="es-AR" sz="1200" b="1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s-AR" sz="1200" dirty="0" smtClean="0">
                          <a:effectLst/>
                          <a:latin typeface="Verdana" panose="020B0604030504040204" pitchFamily="34" charset="0"/>
                        </a:rPr>
                        <a:t>3° trimestre 2021 vs. 3° trimestre 2019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520849" y="480291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A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s-A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A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A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1989" y="2837525"/>
            <a:ext cx="5449392" cy="215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383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502" y="42195"/>
            <a:ext cx="10576015" cy="128828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RES </a:t>
            </a:r>
            <a:r>
              <a:rPr lang="es-AR" altLang="es-ES" sz="3600" b="1" kern="0" dirty="0" smtClean="0">
                <a:cs typeface="ＭＳ Ｐゴシック" charset="0"/>
              </a:rPr>
              <a:t>640 </a:t>
            </a:r>
            <a:r>
              <a:rPr lang="es-AR" altLang="es-ES" sz="3600" b="1" kern="0" dirty="0">
                <a:cs typeface="ＭＳ Ｐゴシック" charset="0"/>
              </a:rPr>
              <a:t>MDP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Marcador de contenido 15"/>
          <p:cNvSpPr>
            <a:spLocks noGrp="1"/>
          </p:cNvSpPr>
          <p:nvPr>
            <p:ph idx="1"/>
          </p:nvPr>
        </p:nvSpPr>
        <p:spPr>
          <a:xfrm>
            <a:off x="1429855" y="1079097"/>
            <a:ext cx="10554422" cy="5736707"/>
          </a:xfrm>
        </p:spPr>
        <p:txBody>
          <a:bodyPr>
            <a:normAutofit/>
          </a:bodyPr>
          <a:lstStyle/>
          <a:p>
            <a:pPr algn="just"/>
            <a:r>
              <a:rPr lang="es-AR" sz="2800" b="1" u="sng" dirty="0"/>
              <a:t>Modalidad de beneficio según tramo de empresa:</a:t>
            </a:r>
          </a:p>
          <a:p>
            <a:pPr algn="just"/>
            <a:endParaRPr lang="es-AR" sz="2800" b="1" u="sng" dirty="0"/>
          </a:p>
          <a:p>
            <a:pPr marL="0" indent="0" algn="just">
              <a:buNone/>
            </a:pPr>
            <a:r>
              <a:rPr lang="es-AR" b="1" dirty="0"/>
              <a:t>1</a:t>
            </a:r>
            <a:r>
              <a:rPr lang="es-AR" sz="2200" b="1" dirty="0"/>
              <a:t>. De 1 a 9 trabajadores.</a:t>
            </a:r>
          </a:p>
          <a:p>
            <a:pPr marL="0" indent="0" algn="just">
              <a:buNone/>
            </a:pPr>
            <a:r>
              <a:rPr lang="es-AR" sz="2200" b="1" dirty="0"/>
              <a:t>2. De 10 a 39 trabajadores.</a:t>
            </a:r>
          </a:p>
          <a:p>
            <a:pPr marL="0" indent="0" algn="just">
              <a:buNone/>
            </a:pPr>
            <a:r>
              <a:rPr lang="es-AR" sz="2200" b="1" dirty="0"/>
              <a:t>3. De 40 a 199 trabajadores.</a:t>
            </a:r>
          </a:p>
          <a:p>
            <a:pPr marL="0" indent="0" algn="just">
              <a:buNone/>
            </a:pPr>
            <a:r>
              <a:rPr lang="es-AR" sz="2200" b="1" dirty="0"/>
              <a:t>4. De 200 a 800 trabajadores</a:t>
            </a:r>
            <a:r>
              <a:rPr lang="es-AR" dirty="0"/>
              <a:t>.</a:t>
            </a:r>
          </a:p>
          <a:p>
            <a:pPr marL="0" indent="0" algn="just">
              <a:buNone/>
            </a:pPr>
            <a:endParaRPr lang="es-AR" dirty="0" smtClean="0"/>
          </a:p>
          <a:p>
            <a:pPr marL="0" indent="0" algn="just">
              <a:buNone/>
            </a:pPr>
            <a:endParaRPr lang="es-AR" dirty="0"/>
          </a:p>
          <a:p>
            <a:pPr algn="just"/>
            <a:r>
              <a:rPr lang="es-AR" sz="2200" dirty="0"/>
              <a:t>Cada tramo tiene diferentes requisitos para el cálculo de los beneficios del subsidio. 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792288" y="35766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A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A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s-A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897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274" y="-180269"/>
            <a:ext cx="10576015" cy="128828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RES </a:t>
            </a:r>
            <a:r>
              <a:rPr lang="es-AR" altLang="es-ES" sz="3600" b="1" kern="0" dirty="0" smtClean="0">
                <a:cs typeface="ＭＳ Ｐゴシック" charset="0"/>
              </a:rPr>
              <a:t>640 </a:t>
            </a:r>
            <a:r>
              <a:rPr lang="es-AR" altLang="es-ES" sz="3600" b="1" kern="0" dirty="0">
                <a:cs typeface="ＭＳ Ｐゴシック" charset="0"/>
              </a:rPr>
              <a:t>MDP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Marcador de contenido 15"/>
          <p:cNvSpPr>
            <a:spLocks noGrp="1"/>
          </p:cNvSpPr>
          <p:nvPr>
            <p:ph idx="1"/>
          </p:nvPr>
        </p:nvSpPr>
        <p:spPr>
          <a:xfrm>
            <a:off x="1297946" y="1079097"/>
            <a:ext cx="10767053" cy="5413777"/>
          </a:xfrm>
        </p:spPr>
        <p:txBody>
          <a:bodyPr>
            <a:normAutofit/>
          </a:bodyPr>
          <a:lstStyle/>
          <a:p>
            <a:pPr algn="just"/>
            <a:r>
              <a:rPr lang="es-AR" sz="2800" b="1" u="sng" dirty="0"/>
              <a:t>BENEFICIO SI MANTUVO NOMINA: </a:t>
            </a:r>
          </a:p>
          <a:p>
            <a:pPr marL="0" indent="0" algn="just">
              <a:buNone/>
            </a:pPr>
            <a:endParaRPr lang="es-AR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512277" y="35766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A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A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s-A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595679" y="1995122"/>
            <a:ext cx="1009112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A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A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660940"/>
              </p:ext>
            </p:extLst>
          </p:nvPr>
        </p:nvGraphicFramePr>
        <p:xfrm>
          <a:off x="2022567" y="2185158"/>
          <a:ext cx="9317810" cy="4062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89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589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12556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EMPLEADOS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BENEFICIO (</a:t>
                      </a:r>
                      <a:r>
                        <a:rPr lang="es-AR" b="1" baseline="0" dirty="0"/>
                        <a:t> A REINTEGRAR % o $) </a:t>
                      </a:r>
                      <a:endParaRPr lang="es-A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556"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1 </a:t>
                      </a:r>
                      <a:r>
                        <a:rPr lang="es-AR" b="1" baseline="0" dirty="0"/>
                        <a:t> A </a:t>
                      </a:r>
                      <a:r>
                        <a:rPr lang="es-AR" b="1" dirty="0"/>
                        <a:t>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2556"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10 a 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2556"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20 a 199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$ 80.000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12556"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200 a 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NADA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6532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52074" y="276630"/>
            <a:ext cx="8229600" cy="1341437"/>
          </a:xfrm>
          <a:ln>
            <a:noFill/>
          </a:ln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es-ES" sz="4400" b="1" u="sng" dirty="0">
                <a:solidFill>
                  <a:schemeClr val="tx2">
                    <a:lumMod val="75000"/>
                  </a:schemeClr>
                </a:solidFill>
              </a:rPr>
              <a:t>HOJA DE RUTA</a:t>
            </a: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50856" y="1778352"/>
            <a:ext cx="10613256" cy="4702035"/>
          </a:xfrm>
        </p:spPr>
        <p:txBody>
          <a:bodyPr>
            <a:normAutofit fontScale="47500" lnSpcReduction="20000"/>
          </a:bodyPr>
          <a:lstStyle/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5800" b="1" kern="0" dirty="0">
                <a:cs typeface="ＭＳ Ｐゴシック" charset="0"/>
              </a:rPr>
              <a:t>1. BENEFICIOS </a:t>
            </a: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5800" b="1" kern="0" dirty="0">
                <a:cs typeface="ＭＳ Ｐゴシック" charset="0"/>
              </a:rPr>
              <a:t>2. SITUACIÓN ACTUAL DEL PROGRAMA: DINÁMICA</a:t>
            </a: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5800" b="1" kern="0" dirty="0">
                <a:cs typeface="ＭＳ Ｐゴシック" charset="0"/>
              </a:rPr>
              <a:t>3. NORMAS AFIP </a:t>
            </a:r>
            <a:r>
              <a:rPr lang="es-AR" altLang="es-ES" sz="5800" b="1" kern="0" dirty="0" smtClean="0">
                <a:cs typeface="ＭＳ Ｐゴシック" charset="0"/>
              </a:rPr>
              <a:t>NOVIEMBRE</a:t>
            </a:r>
            <a:endParaRPr lang="es-AR" altLang="es-ES" sz="5800" b="1" kern="0" dirty="0">
              <a:cs typeface="ＭＳ Ｐゴシック" charset="0"/>
            </a:endParaRP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5800" b="1" kern="0" dirty="0">
                <a:cs typeface="ＭＳ Ｐゴシック" charset="0"/>
              </a:rPr>
              <a:t>4. NOVEDADES D.A. </a:t>
            </a:r>
            <a:r>
              <a:rPr lang="es-AR" altLang="es-ES" sz="5800" b="1" kern="0" dirty="0" smtClean="0">
                <a:cs typeface="ＭＳ Ｐゴシック" charset="0"/>
              </a:rPr>
              <a:t>2086/20</a:t>
            </a:r>
            <a:endParaRPr lang="es-AR" altLang="es-ES" sz="5800" b="1" kern="0" dirty="0">
              <a:cs typeface="ＭＳ Ｐゴシック" charset="0"/>
            </a:endParaRP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5800" b="1" kern="0" dirty="0">
                <a:cs typeface="ＭＳ Ｐゴシック" charset="0"/>
              </a:rPr>
              <a:t>5. RG AFIP </a:t>
            </a:r>
            <a:r>
              <a:rPr lang="es-AR" altLang="es-ES" sz="5800" b="1" kern="0" dirty="0" smtClean="0">
                <a:cs typeface="ＭＳ Ｐゴシック" charset="0"/>
              </a:rPr>
              <a:t>4871</a:t>
            </a:r>
            <a:r>
              <a:rPr lang="es-AR" altLang="es-ES" sz="5800" b="1" kern="0" dirty="0" smtClean="0">
                <a:cs typeface="ＭＳ Ｐゴシック" charset="0"/>
              </a:rPr>
              <a:t> (3/12/20</a:t>
            </a:r>
            <a:r>
              <a:rPr lang="es-AR" altLang="es-ES" sz="5800" b="1" kern="0" dirty="0">
                <a:cs typeface="ＭＳ Ｐゴシック" charset="0"/>
              </a:rPr>
              <a:t>)</a:t>
            </a: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5800" b="1" kern="0" dirty="0">
                <a:cs typeface="ＭＳ Ｐゴシック" charset="0"/>
              </a:rPr>
              <a:t>6. RG AFIP </a:t>
            </a:r>
            <a:r>
              <a:rPr lang="es-AR" altLang="es-ES" sz="5800" b="1" kern="0" dirty="0" smtClean="0">
                <a:cs typeface="ＭＳ Ｐゴシック" charset="0"/>
              </a:rPr>
              <a:t>4870 (2/12/20</a:t>
            </a:r>
            <a:r>
              <a:rPr lang="es-AR" altLang="es-ES" sz="5800" b="1" kern="0" dirty="0">
                <a:cs typeface="ＭＳ Ｐゴシック" charset="0"/>
              </a:rPr>
              <a:t>) </a:t>
            </a: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5800" b="1" kern="0" dirty="0">
                <a:cs typeface="ＭＳ Ｐゴシック" charset="0"/>
              </a:rPr>
              <a:t>7. REPRO 2 (Res 938/20 </a:t>
            </a:r>
            <a:r>
              <a:rPr lang="es-AR" altLang="es-ES" sz="5800" b="1" kern="0" dirty="0" err="1">
                <a:cs typeface="ＭＳ Ｐゴシック" charset="0"/>
              </a:rPr>
              <a:t>MTEySS</a:t>
            </a:r>
            <a:r>
              <a:rPr lang="es-AR" altLang="es-ES" sz="5800" b="1" kern="0" dirty="0">
                <a:cs typeface="ＭＳ Ｐゴシック" charset="0"/>
              </a:rPr>
              <a:t> </a:t>
            </a:r>
            <a:r>
              <a:rPr lang="es-AR" altLang="es-ES" sz="5800" b="1" kern="0" dirty="0" smtClean="0">
                <a:cs typeface="ＭＳ Ｐゴシック" charset="0"/>
              </a:rPr>
              <a:t>+ Res 1565 del 1-12-20</a:t>
            </a:r>
            <a:r>
              <a:rPr lang="es-AR" altLang="es-ES" sz="5800" b="1" kern="0" dirty="0">
                <a:cs typeface="ＭＳ Ｐゴシック" charset="0"/>
              </a:rPr>
              <a:t>)</a:t>
            </a: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5800" b="1" kern="0" dirty="0">
                <a:cs typeface="ＭＳ Ｐゴシック" charset="0"/>
              </a:rPr>
              <a:t>8. FUTURO</a:t>
            </a:r>
            <a:endParaRPr lang="es-AR" altLang="es-ES" kern="0" dirty="0">
              <a:cs typeface="ＭＳ Ｐゴシック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3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274" y="-180269"/>
            <a:ext cx="10576015" cy="128828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RES </a:t>
            </a:r>
            <a:r>
              <a:rPr lang="es-AR" altLang="es-ES" sz="3600" b="1" kern="0" dirty="0" smtClean="0">
                <a:cs typeface="ＭＳ Ｐゴシック" charset="0"/>
              </a:rPr>
              <a:t>640 </a:t>
            </a:r>
            <a:r>
              <a:rPr lang="es-AR" altLang="es-ES" sz="3600" b="1" kern="0" dirty="0">
                <a:cs typeface="ＭＳ Ｐゴシック" charset="0"/>
              </a:rPr>
              <a:t>MDP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Marcador de contenido 15"/>
          <p:cNvSpPr>
            <a:spLocks noGrp="1"/>
          </p:cNvSpPr>
          <p:nvPr>
            <p:ph idx="1"/>
          </p:nvPr>
        </p:nvSpPr>
        <p:spPr>
          <a:xfrm>
            <a:off x="1233850" y="1079097"/>
            <a:ext cx="10831150" cy="5413777"/>
          </a:xfrm>
        </p:spPr>
        <p:txBody>
          <a:bodyPr>
            <a:normAutofit/>
          </a:bodyPr>
          <a:lstStyle/>
          <a:p>
            <a:pPr algn="just"/>
            <a:r>
              <a:rPr lang="es-AR" sz="2800" b="1" u="sng" dirty="0"/>
              <a:t>BENEFICIO SI + NOMINA: </a:t>
            </a:r>
          </a:p>
          <a:p>
            <a:pPr marL="0" indent="0" algn="just">
              <a:buNone/>
            </a:pPr>
            <a:endParaRPr lang="es-AR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512277" y="35766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A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A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s-A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595679" y="1995122"/>
            <a:ext cx="1009112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A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A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271488"/>
              </p:ext>
            </p:extLst>
          </p:nvPr>
        </p:nvGraphicFramePr>
        <p:xfrm>
          <a:off x="1576858" y="1995119"/>
          <a:ext cx="10170642" cy="436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53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853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12556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EMPLEADOS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BENEFICIO A REINTEGRAR (% o $)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556">
                <a:tc>
                  <a:txBody>
                    <a:bodyPr/>
                    <a:lstStyle/>
                    <a:p>
                      <a:pPr marL="342900" indent="-342900" algn="ctr">
                        <a:buAutoNum type="arabicPlain"/>
                      </a:pPr>
                      <a:r>
                        <a:rPr lang="es-AR" b="1" baseline="0" dirty="0"/>
                        <a:t>A </a:t>
                      </a:r>
                      <a:r>
                        <a:rPr lang="es-AR" b="1" dirty="0"/>
                        <a:t> 9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s-AR" b="1" dirty="0"/>
                        <a:t>INCORPORO A + DE 2 TRABAJADORES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2556"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10 a 39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b="1" dirty="0"/>
                        <a:t>INCORPORO A + DE 4 TRABAJADORES</a:t>
                      </a:r>
                    </a:p>
                    <a:p>
                      <a:pPr algn="ctr"/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2556"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20 a 199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b="1" dirty="0"/>
                        <a:t>INCORPORO A + DE 9 TRABAJADORES</a:t>
                      </a:r>
                    </a:p>
                    <a:p>
                      <a:pPr algn="ctr"/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$1.520.000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1255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b="1" dirty="0"/>
                        <a:t>200 a 800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A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INCORPORO A + DE 10 TRABAJADORES</a:t>
                      </a:r>
                    </a:p>
                    <a:p>
                      <a:pPr algn="ctr"/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$ 1.520.000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77404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09482" y="453807"/>
            <a:ext cx="8780833" cy="1341437"/>
          </a:xfrm>
          <a:ln>
            <a:noFill/>
          </a:ln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es-AR" b="1" u="sng" dirty="0">
                <a:solidFill>
                  <a:schemeClr val="tx2">
                    <a:lumMod val="75000"/>
                  </a:schemeClr>
                </a:solidFill>
              </a:rPr>
              <a:t>5. Normas AFIP - RG </a:t>
            </a:r>
            <a:r>
              <a:rPr lang="es-AR" b="1" u="sng" dirty="0" smtClean="0">
                <a:solidFill>
                  <a:schemeClr val="tx2">
                    <a:lumMod val="75000"/>
                  </a:schemeClr>
                </a:solidFill>
              </a:rPr>
              <a:t>4871</a:t>
            </a:r>
            <a:r>
              <a:rPr lang="es-AR" b="1" u="sng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AR" b="1" u="sng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AR" b="1" u="sng" dirty="0">
                <a:solidFill>
                  <a:schemeClr val="tx2">
                    <a:lumMod val="75000"/>
                  </a:schemeClr>
                </a:solidFill>
              </a:rPr>
              <a:t>(B.O. </a:t>
            </a:r>
            <a:r>
              <a:rPr lang="es-AR" b="1" u="sng" dirty="0" smtClean="0">
                <a:solidFill>
                  <a:schemeClr val="tx2">
                    <a:lumMod val="75000"/>
                  </a:schemeClr>
                </a:solidFill>
              </a:rPr>
              <a:t>3/12/20</a:t>
            </a:r>
            <a:r>
              <a:rPr lang="es-AR" b="1" u="sng" dirty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46861" y="2083110"/>
            <a:ext cx="10071947" cy="422805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s-ES" sz="3200" b="1" dirty="0"/>
          </a:p>
          <a:p>
            <a:pPr marL="0" indent="0" algn="ctr">
              <a:buNone/>
            </a:pPr>
            <a:r>
              <a:rPr lang="es-ES" sz="3200" b="1" u="sng" dirty="0"/>
              <a:t>MES </a:t>
            </a:r>
            <a:r>
              <a:rPr lang="es-ES" sz="3200" b="1" u="sng" dirty="0" smtClean="0"/>
              <a:t>noviembre</a:t>
            </a:r>
            <a:r>
              <a:rPr lang="es-ES" sz="3200" b="1" u="sng" dirty="0" smtClean="0"/>
              <a:t> </a:t>
            </a:r>
            <a:r>
              <a:rPr lang="es-ES" sz="3200" b="1" u="sng" dirty="0"/>
              <a:t>2020</a:t>
            </a:r>
          </a:p>
          <a:p>
            <a:pPr marL="0" indent="0" algn="ctr">
              <a:buNone/>
            </a:pPr>
            <a:r>
              <a:rPr lang="es-ES" sz="2400" b="1" dirty="0"/>
              <a:t> </a:t>
            </a:r>
          </a:p>
          <a:p>
            <a:pPr marL="457200" indent="-457200" algn="just">
              <a:buSzPct val="110000"/>
              <a:buAutoNum type="arabicPeriod"/>
            </a:pPr>
            <a:r>
              <a:rPr lang="es-AR" sz="2400" b="1" dirty="0"/>
              <a:t>BENEFICIO DE REDUCCIÓN DE CONTRIBUCIONES PATRONALES AL SIPA</a:t>
            </a:r>
          </a:p>
          <a:p>
            <a:pPr marL="457200" indent="-457200" algn="just">
              <a:buSzPct val="110000"/>
              <a:buAutoNum type="arabicPeriod"/>
            </a:pPr>
            <a:endParaRPr lang="es-AR" sz="2400" b="1" dirty="0"/>
          </a:p>
          <a:p>
            <a:pPr marL="457200" indent="-457200" algn="just">
              <a:buSzPct val="110000"/>
              <a:buAutoNum type="arabicPeriod"/>
            </a:pPr>
            <a:r>
              <a:rPr lang="es-AR" sz="2400" b="1" dirty="0"/>
              <a:t>BENEFICIO DE POSTERGACIÓN DEL VENCIMIENTO DE PAGO DE CONTRIBUCIONES PATRONALES AL SIPA</a:t>
            </a:r>
          </a:p>
          <a:p>
            <a:pPr marL="457200" indent="-457200" algn="just">
              <a:buSzPct val="110000"/>
              <a:buAutoNum type="arabicPeriod"/>
            </a:pPr>
            <a:endParaRPr lang="es-AR" sz="2400" b="1" dirty="0"/>
          </a:p>
          <a:p>
            <a:pPr marL="457200" indent="-457200" algn="just">
              <a:buSzPct val="110000"/>
              <a:buAutoNum type="arabicPeriod"/>
            </a:pPr>
            <a:r>
              <a:rPr lang="es-AR" sz="2400" b="1" dirty="0"/>
              <a:t>PLAN DE PAGOS ESPECIAL</a:t>
            </a:r>
          </a:p>
          <a:p>
            <a:pPr marL="0" indent="0" algn="just">
              <a:buNone/>
            </a:pPr>
            <a:endParaRPr lang="es-AR" dirty="0"/>
          </a:p>
          <a:p>
            <a:pPr lvl="5" algn="just"/>
            <a:endParaRPr lang="es-ES" sz="1100" dirty="0"/>
          </a:p>
          <a:p>
            <a:pPr lvl="5" algn="just"/>
            <a:endParaRPr lang="es-ES" sz="11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866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59874" y="346411"/>
            <a:ext cx="8174591" cy="1341437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5. Normas AFIP - RG 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4871 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(B.O. 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3/12/20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50856" y="1580606"/>
            <a:ext cx="10384584" cy="4861133"/>
          </a:xfrm>
        </p:spPr>
        <p:txBody>
          <a:bodyPr>
            <a:noAutofit/>
          </a:bodyPr>
          <a:lstStyle/>
          <a:p>
            <a:pPr marL="457200" indent="-457200" algn="just">
              <a:buSzPct val="110000"/>
              <a:buAutoNum type="arabicPeriod"/>
            </a:pPr>
            <a:r>
              <a:rPr lang="es-AR" sz="2400" b="1" dirty="0"/>
              <a:t>BENEFICIO DE REDUCCIÓN DE CONTRIBUCIONES PATRONALES AL SIPA (CPSIPA) –  </a:t>
            </a:r>
            <a:r>
              <a:rPr lang="es-AR" sz="2400" b="1" u="sng" dirty="0" smtClean="0"/>
              <a:t>NOVIEMBRE</a:t>
            </a:r>
            <a:r>
              <a:rPr lang="es-AR" sz="2400" b="1" u="sng" dirty="0" smtClean="0"/>
              <a:t> </a:t>
            </a:r>
            <a:r>
              <a:rPr lang="es-AR" sz="2400" b="1" u="sng" dirty="0"/>
              <a:t>2020</a:t>
            </a:r>
          </a:p>
          <a:p>
            <a:pPr marL="0" indent="0" algn="just">
              <a:buSzPct val="110000"/>
              <a:buNone/>
            </a:pPr>
            <a:endParaRPr lang="es-AR" b="1" dirty="0"/>
          </a:p>
          <a:p>
            <a:pPr marL="0" indent="0">
              <a:buNone/>
            </a:pPr>
            <a:r>
              <a:rPr lang="es-AR" sz="2400" b="1" u="sng" dirty="0"/>
              <a:t>CARACTERIZACION CODIGO 461 </a:t>
            </a:r>
            <a:r>
              <a:rPr lang="es-AR" sz="2400" b="1" u="sng" dirty="0" smtClean="0"/>
              <a:t>NOVIEM</a:t>
            </a:r>
            <a:r>
              <a:rPr lang="es-AR" sz="2400" b="1" u="sng" dirty="0" smtClean="0"/>
              <a:t>BRE </a:t>
            </a:r>
            <a:r>
              <a:rPr lang="es-AR" sz="2400" b="1" u="sng" dirty="0"/>
              <a:t>2020</a:t>
            </a:r>
            <a:endParaRPr lang="es-AR" sz="2200" dirty="0"/>
          </a:p>
          <a:p>
            <a:pPr marL="0" indent="0" algn="just">
              <a:buNone/>
            </a:pPr>
            <a:r>
              <a:rPr lang="es-AR" sz="2400" dirty="0"/>
              <a:t>Los sujetos que tengan como actividad principal las </a:t>
            </a:r>
            <a:r>
              <a:rPr lang="es-AR" sz="2400" b="1" dirty="0"/>
              <a:t>AFECTADAS COMO CRITICAS </a:t>
            </a:r>
            <a:r>
              <a:rPr lang="es-AR" sz="2400" dirty="0"/>
              <a:t>en el listado publicado en el sitio “web” de la AFIP y que cumplan con el parámetro de </a:t>
            </a:r>
            <a:r>
              <a:rPr lang="es-AR" sz="2400" b="1" dirty="0"/>
              <a:t>facturación interanual negativa</a:t>
            </a:r>
            <a:r>
              <a:rPr lang="es-AR" sz="2400" dirty="0"/>
              <a:t>, </a:t>
            </a:r>
            <a:r>
              <a:rPr lang="es-AR" sz="2200" dirty="0"/>
              <a:t>gozarán del beneficio de </a:t>
            </a:r>
            <a:r>
              <a:rPr lang="es-AR" sz="2200" b="1" dirty="0"/>
              <a:t>reducción</a:t>
            </a:r>
            <a:r>
              <a:rPr lang="es-AR" sz="2200" dirty="0"/>
              <a:t> de hasta el 95% del pago de las CPSIPA de </a:t>
            </a:r>
            <a:r>
              <a:rPr lang="es-AR" sz="2200" b="1" dirty="0" smtClean="0"/>
              <a:t>NOVIEM</a:t>
            </a:r>
            <a:r>
              <a:rPr lang="es-AR" sz="2200" b="1" dirty="0" smtClean="0"/>
              <a:t>BRE</a:t>
            </a:r>
            <a:r>
              <a:rPr lang="es-AR" sz="2200" dirty="0" smtClean="0"/>
              <a:t> </a:t>
            </a:r>
            <a:r>
              <a:rPr lang="es-AR" sz="2200" b="1" dirty="0"/>
              <a:t>2020, </a:t>
            </a:r>
            <a:r>
              <a:rPr lang="es-AR" sz="2200" dirty="0"/>
              <a:t>a tal efecto serán caracterizados en el “Sistema Registral” con el código </a:t>
            </a:r>
            <a:r>
              <a:rPr lang="es-AR" sz="2200" b="1" dirty="0"/>
              <a:t>“461 </a:t>
            </a:r>
            <a:r>
              <a:rPr lang="es-AR" sz="2200" dirty="0"/>
              <a:t>- Beneficio decreto 332/2020 Reducción de Contribuciones S.S.”.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7702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6"/>
          <p:cNvGrpSpPr/>
          <p:nvPr/>
        </p:nvGrpSpPr>
        <p:grpSpPr>
          <a:xfrm>
            <a:off x="105656" y="26504"/>
            <a:ext cx="1790877" cy="6858001"/>
            <a:chOff x="1320800" y="0"/>
            <a:chExt cx="2436813" cy="6858001"/>
          </a:xfrm>
        </p:grpSpPr>
        <p:sp>
          <p:nvSpPr>
            <p:cNvPr id="10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12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4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5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88720" y="130431"/>
            <a:ext cx="10672452" cy="1341437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5. Normas AFIP - RG 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4871 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(B.O. 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3/12/20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33850" y="1471868"/>
            <a:ext cx="10501590" cy="5177126"/>
          </a:xfrm>
        </p:spPr>
        <p:txBody>
          <a:bodyPr>
            <a:noAutofit/>
          </a:bodyPr>
          <a:lstStyle/>
          <a:p>
            <a:pPr marL="457200" indent="-457200" algn="just">
              <a:buSzPct val="110000"/>
              <a:buFont typeface="+mj-lt"/>
              <a:buAutoNum type="arabicPeriod" startAt="2"/>
            </a:pPr>
            <a:r>
              <a:rPr lang="es-AR" sz="2400" b="1" dirty="0"/>
              <a:t>BENEFICIO DE POSTERGACION DE CONTRIBUCIONES PATRONALES AL SIPA (CPSIPA) –  </a:t>
            </a:r>
            <a:r>
              <a:rPr lang="es-AR" sz="2400" b="1" u="sng" dirty="0" smtClean="0"/>
              <a:t>NOVIEM</a:t>
            </a:r>
            <a:r>
              <a:rPr lang="es-AR" sz="2400" b="1" u="sng" dirty="0" smtClean="0"/>
              <a:t>BRE </a:t>
            </a:r>
            <a:r>
              <a:rPr lang="es-AR" sz="2400" b="1" u="sng" dirty="0"/>
              <a:t>2020 </a:t>
            </a:r>
            <a:r>
              <a:rPr lang="es-AR" sz="2400" b="1" dirty="0"/>
              <a:t>– CODIGO 460</a:t>
            </a:r>
            <a:endParaRPr lang="es-AR" sz="1600" dirty="0"/>
          </a:p>
          <a:p>
            <a:pPr marL="0" indent="0" algn="just">
              <a:buNone/>
            </a:pPr>
            <a:r>
              <a:rPr lang="es-AR" dirty="0"/>
              <a:t>Los sujetos cuya actividad principal resulte </a:t>
            </a:r>
            <a:r>
              <a:rPr lang="es-AR" b="1" dirty="0"/>
              <a:t>no crítica </a:t>
            </a:r>
            <a:r>
              <a:rPr lang="es-AR" dirty="0"/>
              <a:t>que cumplan con el parámetro de facturación </a:t>
            </a:r>
            <a:r>
              <a:rPr lang="es-AR" b="1" dirty="0"/>
              <a:t>interanual negativa</a:t>
            </a:r>
            <a:r>
              <a:rPr lang="es-AR" dirty="0"/>
              <a:t>, gozarán del beneficio de postergación del </a:t>
            </a:r>
            <a:r>
              <a:rPr lang="es-AR" dirty="0" smtClean="0"/>
              <a:t>vto. de </a:t>
            </a:r>
            <a:r>
              <a:rPr lang="es-AR" dirty="0"/>
              <a:t>las contribuciones patronales al SIPA del período </a:t>
            </a:r>
            <a:r>
              <a:rPr lang="es-AR" b="1" dirty="0" smtClean="0"/>
              <a:t>devengado NOVIEMBRE </a:t>
            </a:r>
            <a:r>
              <a:rPr lang="es-AR" b="1" dirty="0"/>
              <a:t>de 2020</a:t>
            </a:r>
            <a:r>
              <a:rPr lang="es-AR" dirty="0"/>
              <a:t>, </a:t>
            </a:r>
            <a:r>
              <a:rPr lang="es-AR" dirty="0" smtClean="0"/>
              <a:t>a saber:</a:t>
            </a:r>
            <a:endParaRPr lang="es-AR" dirty="0"/>
          </a:p>
          <a:p>
            <a:pPr marL="0" indent="0" algn="just">
              <a:buNone/>
            </a:pPr>
            <a:endParaRPr lang="es-AR" sz="1600" b="1" dirty="0"/>
          </a:p>
          <a:p>
            <a:pPr marL="0" indent="0" algn="just">
              <a:buNone/>
            </a:pPr>
            <a:endParaRPr lang="es-AR" sz="1600" b="1" dirty="0"/>
          </a:p>
          <a:p>
            <a:pPr marL="0" indent="0" algn="just">
              <a:buNone/>
            </a:pPr>
            <a:endParaRPr lang="es-AR" sz="1600" b="1" dirty="0"/>
          </a:p>
          <a:p>
            <a:pPr marL="0" indent="0" algn="just">
              <a:buNone/>
            </a:pPr>
            <a:endParaRPr lang="es-AR" sz="1600" b="1" dirty="0"/>
          </a:p>
          <a:p>
            <a:pPr marL="0" indent="0" algn="just">
              <a:buNone/>
            </a:pPr>
            <a:r>
              <a:rPr lang="es-AR" sz="1800" dirty="0"/>
              <a:t>S</a:t>
            </a:r>
            <a:r>
              <a:rPr lang="es-AR" sz="1800" dirty="0" smtClean="0"/>
              <a:t>erán </a:t>
            </a:r>
            <a:r>
              <a:rPr lang="es-AR" sz="1800" dirty="0"/>
              <a:t>caracterizados en el “Sistema Registral” con el </a:t>
            </a:r>
            <a:r>
              <a:rPr lang="es-AR" sz="1800" b="1" dirty="0"/>
              <a:t>código “460 </a:t>
            </a:r>
            <a:r>
              <a:rPr lang="es-AR" sz="1800" dirty="0"/>
              <a:t>- Beneficio decreto 332/2020 Postergación pago de </a:t>
            </a:r>
            <a:r>
              <a:rPr lang="es-AR" sz="1800" dirty="0" err="1"/>
              <a:t>contrib</a:t>
            </a:r>
            <a:r>
              <a:rPr lang="es-AR" sz="1800" dirty="0"/>
              <a:t>. S.S</a:t>
            </a:r>
            <a:r>
              <a:rPr lang="es-AR" sz="1800" dirty="0" smtClean="0"/>
              <a:t>.”.</a:t>
            </a:r>
          </a:p>
          <a:p>
            <a:pPr marL="0" indent="0" algn="just">
              <a:buNone/>
            </a:pPr>
            <a:r>
              <a:rPr lang="es-AR" sz="1800" dirty="0" smtClean="0"/>
              <a:t> </a:t>
            </a:r>
            <a:r>
              <a:rPr lang="es-AR" sz="1800" dirty="0"/>
              <a:t/>
            </a:r>
            <a:br>
              <a:rPr lang="es-AR" sz="1800" dirty="0"/>
            </a:br>
            <a:r>
              <a:rPr lang="es-AR" sz="1800" b="1" dirty="0"/>
              <a:t>Aquellos sujetos que hayan optado por el “Programa REPRO II” gozarán del beneficio de postergación del pago de las contribuciones patronales con destino al </a:t>
            </a:r>
            <a:r>
              <a:rPr lang="es-AR" sz="1800" b="1" dirty="0" smtClean="0"/>
              <a:t>SIPA.</a:t>
            </a:r>
            <a:endParaRPr lang="es-AR" sz="1800" b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807946"/>
              </p:ext>
            </p:extLst>
          </p:nvPr>
        </p:nvGraphicFramePr>
        <p:xfrm>
          <a:off x="3442402" y="3733302"/>
          <a:ext cx="5867400" cy="1106080"/>
        </p:xfrm>
        <a:graphic>
          <a:graphicData uri="http://schemas.openxmlformats.org/drawingml/2006/table">
            <a:tbl>
              <a:tblPr/>
              <a:tblGrid>
                <a:gridCol w="2893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743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6520"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s-AR" sz="1200" b="1" dirty="0">
                          <a:effectLst/>
                          <a:latin typeface="Verdana" panose="020B0604030504040204" pitchFamily="34" charset="0"/>
                        </a:rPr>
                        <a:t>TERMINACIÓN CUIT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s-AR" sz="1200" b="1" dirty="0">
                          <a:effectLst/>
                          <a:latin typeface="Verdana" panose="020B0604030504040204" pitchFamily="34" charset="0"/>
                        </a:rPr>
                        <a:t>FECHA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6520"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Verdana" panose="020B0604030504040204" pitchFamily="34" charset="0"/>
                        </a:rPr>
                        <a:t>0, 1, 2 y 3</a:t>
                      </a: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s-AR" sz="1200" dirty="0" smtClean="0">
                          <a:effectLst/>
                          <a:latin typeface="Verdana" panose="020B0604030504040204" pitchFamily="34" charset="0"/>
                        </a:rPr>
                        <a:t>10/2/2021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520"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  <a:latin typeface="Verdana" panose="020B0604030504040204" pitchFamily="34" charset="0"/>
                        </a:rPr>
                        <a:t>4, 5 y 6</a:t>
                      </a: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s-AR" sz="1200" dirty="0" smtClean="0">
                          <a:effectLst/>
                          <a:latin typeface="Verdana" panose="020B0604030504040204" pitchFamily="34" charset="0"/>
                        </a:rPr>
                        <a:t>12/2/2021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6520"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  <a:latin typeface="Verdana" panose="020B0604030504040204" pitchFamily="34" charset="0"/>
                        </a:rPr>
                        <a:t>7, 8 y 9</a:t>
                      </a: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s-AR" sz="1200" dirty="0" smtClean="0">
                          <a:effectLst/>
                          <a:latin typeface="Verdana" panose="020B0604030504040204" pitchFamily="34" charset="0"/>
                        </a:rPr>
                        <a:t>13/2/2021</a:t>
                      </a:r>
                      <a:endParaRPr lang="es-AR" sz="120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560763" y="37290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s-A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1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7824" y="327380"/>
            <a:ext cx="10714681" cy="1043597"/>
          </a:xfrm>
          <a:ln>
            <a:noFill/>
          </a:ln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es-AR" sz="2600" b="1" u="sng" dirty="0">
                <a:solidFill>
                  <a:schemeClr val="tx2">
                    <a:lumMod val="75000"/>
                  </a:schemeClr>
                </a:solidFill>
              </a:rPr>
              <a:t>5. Normas AFIP RG 4734 + 4757+4788 + 4811+ 4833 + </a:t>
            </a:r>
            <a:r>
              <a:rPr lang="es-AR" sz="2600" b="1" u="sng" dirty="0" smtClean="0">
                <a:solidFill>
                  <a:schemeClr val="tx2">
                    <a:lumMod val="75000"/>
                  </a:schemeClr>
                </a:solidFill>
              </a:rPr>
              <a:t>4854 + 4871</a:t>
            </a:r>
            <a:endParaRPr lang="es-ES" sz="2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854" y="1493105"/>
            <a:ext cx="10588623" cy="51564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600" b="1" dirty="0"/>
              <a:t>3.1. CONCEPTOS ALCANZADOS</a:t>
            </a:r>
            <a:r>
              <a:rPr lang="es-AR" sz="1600" b="1" u="sng" dirty="0"/>
              <a:t>PLAN DE PAGOS ESPECIAL</a:t>
            </a:r>
            <a:endParaRPr lang="es-ES" sz="1600" b="1" dirty="0"/>
          </a:p>
          <a:p>
            <a:pPr algn="just"/>
            <a:r>
              <a:rPr lang="es-ES" sz="1600" dirty="0"/>
              <a:t>Contribuciones patronales con destino al SIPA de </a:t>
            </a:r>
            <a:r>
              <a:rPr lang="es-ES" sz="1600" b="1" dirty="0"/>
              <a:t>marzo, abril, mayo, junio, julio, agosto, setiembre y octubre </a:t>
            </a:r>
            <a:r>
              <a:rPr lang="es-ES" sz="1600" b="1" dirty="0" smtClean="0"/>
              <a:t>y noviembre de </a:t>
            </a:r>
            <a:r>
              <a:rPr lang="es-ES" sz="1600" b="1" dirty="0"/>
              <a:t>2020</a:t>
            </a:r>
            <a:r>
              <a:rPr lang="es-ES" sz="1600" dirty="0"/>
              <a:t>, cuyos vencimientos han sido prorrogados.</a:t>
            </a:r>
          </a:p>
          <a:p>
            <a:pPr marL="0" indent="0" algn="just">
              <a:buNone/>
            </a:pPr>
            <a:r>
              <a:rPr lang="es-ES" sz="1600" b="1" dirty="0"/>
              <a:t>3.2. SUJETOS</a:t>
            </a:r>
            <a:endParaRPr lang="es-ES" sz="1600" dirty="0"/>
          </a:p>
          <a:p>
            <a:pPr algn="just"/>
            <a:r>
              <a:rPr lang="es-ES" sz="1600" dirty="0"/>
              <a:t>Empleadores alcanzados por el beneficio de postergación de pago de las contribuciones patronales con destino al SIPA que cuenten con la caracterización “460 - Beneficio Dto. 332/2020 Postergación pago de </a:t>
            </a:r>
            <a:r>
              <a:rPr lang="es-ES" sz="1600" dirty="0" err="1"/>
              <a:t>contrib</a:t>
            </a:r>
            <a:r>
              <a:rPr lang="es-ES" sz="1600" dirty="0"/>
              <a:t>. S.S.” vigente en el período a regularizar.</a:t>
            </a:r>
          </a:p>
          <a:p>
            <a:pPr marL="0" indent="0" algn="just">
              <a:buNone/>
            </a:pPr>
            <a:r>
              <a:rPr lang="es-ES" sz="1600" b="1" dirty="0"/>
              <a:t>3.3</a:t>
            </a:r>
            <a:r>
              <a:rPr lang="es-ES" sz="1600" dirty="0"/>
              <a:t>. </a:t>
            </a:r>
            <a:r>
              <a:rPr lang="es-ES" sz="1600" b="1" dirty="0"/>
              <a:t>FECHA DE VENCIMIENTO DE ADHESIÓN</a:t>
            </a:r>
          </a:p>
          <a:p>
            <a:r>
              <a:rPr lang="es-ES" sz="1600" dirty="0"/>
              <a:t>a) Devengado </a:t>
            </a:r>
            <a:r>
              <a:rPr lang="es-ES" sz="1600" b="1" dirty="0"/>
              <a:t>marzo</a:t>
            </a:r>
            <a:r>
              <a:rPr lang="es-ES" sz="1600" dirty="0"/>
              <a:t>, </a:t>
            </a:r>
            <a:r>
              <a:rPr lang="es-ES" sz="1600" b="1" dirty="0"/>
              <a:t>abril</a:t>
            </a:r>
            <a:r>
              <a:rPr lang="es-ES" sz="1600" dirty="0"/>
              <a:t>, </a:t>
            </a:r>
            <a:r>
              <a:rPr lang="es-ES" sz="1600" b="1" dirty="0" smtClean="0"/>
              <a:t>mayo, junio y julio </a:t>
            </a:r>
            <a:r>
              <a:rPr lang="es-ES" sz="1600" dirty="0" smtClean="0"/>
              <a:t>ya </a:t>
            </a:r>
            <a:r>
              <a:rPr lang="es-ES" sz="1600" dirty="0"/>
              <a:t>vencieron.</a:t>
            </a:r>
          </a:p>
          <a:p>
            <a:r>
              <a:rPr lang="es-ES" sz="1600" dirty="0"/>
              <a:t>b) </a:t>
            </a:r>
            <a:r>
              <a:rPr lang="es-ES" sz="1600" dirty="0" smtClean="0"/>
              <a:t>Devengado </a:t>
            </a:r>
            <a:r>
              <a:rPr lang="es-ES" sz="1600" b="1" dirty="0"/>
              <a:t>AGOSTO 2020</a:t>
            </a:r>
            <a:r>
              <a:rPr lang="es-ES" sz="1600" dirty="0"/>
              <a:t>: DESDE 1/11/2020 HASTA 31/12/2020</a:t>
            </a:r>
          </a:p>
          <a:p>
            <a:r>
              <a:rPr lang="es-ES" sz="1600" dirty="0"/>
              <a:t>d) Devengado </a:t>
            </a:r>
            <a:r>
              <a:rPr lang="es-ES" sz="1600" b="1" dirty="0"/>
              <a:t>SETIEMBRE 2020</a:t>
            </a:r>
            <a:r>
              <a:rPr lang="es-ES" sz="1600" dirty="0"/>
              <a:t>: DESDE 1/12/2020 HASTA 31/1/2021</a:t>
            </a:r>
          </a:p>
          <a:p>
            <a:r>
              <a:rPr lang="es-ES" sz="1600" dirty="0"/>
              <a:t>e) </a:t>
            </a:r>
            <a:r>
              <a:rPr lang="es-ES" sz="1600" dirty="0"/>
              <a:t>Devengado</a:t>
            </a:r>
            <a:r>
              <a:rPr lang="es-ES" sz="1600" b="1" dirty="0"/>
              <a:t> OCTUBRE 2020: </a:t>
            </a:r>
            <a:r>
              <a:rPr lang="es-ES" sz="1600" dirty="0"/>
              <a:t>DESDE 1/1/2021 HASTA </a:t>
            </a:r>
            <a:r>
              <a:rPr lang="es-ES" sz="1600" dirty="0" smtClean="0"/>
              <a:t>28/2/2021</a:t>
            </a:r>
            <a:endParaRPr lang="es-ES" sz="1600" dirty="0" smtClean="0"/>
          </a:p>
          <a:p>
            <a:r>
              <a:rPr lang="es-ES" sz="1600" b="1" u="sng" dirty="0" smtClean="0"/>
              <a:t>F) </a:t>
            </a:r>
            <a:r>
              <a:rPr lang="es-ES" sz="1600" b="1" u="sng" dirty="0" smtClean="0"/>
              <a:t>Devengado NOVIEMBRE </a:t>
            </a:r>
            <a:r>
              <a:rPr lang="es-ES" sz="1600" b="1" u="sng" dirty="0"/>
              <a:t>2020: DESDE </a:t>
            </a:r>
            <a:r>
              <a:rPr lang="es-ES" sz="1600" b="1" u="sng" dirty="0" smtClean="0"/>
              <a:t>1/2/2021 </a:t>
            </a:r>
            <a:r>
              <a:rPr lang="es-ES" sz="1600" b="1" u="sng" dirty="0"/>
              <a:t>HASTA </a:t>
            </a:r>
            <a:r>
              <a:rPr lang="es-ES" sz="1600" b="1" u="sng" dirty="0" smtClean="0"/>
              <a:t>31</a:t>
            </a:r>
            <a:r>
              <a:rPr lang="es-ES" sz="1600" b="1" u="sng" dirty="0" smtClean="0"/>
              <a:t>/3/2021</a:t>
            </a:r>
            <a:endParaRPr lang="es-ES" sz="1600" b="1" u="sng" dirty="0"/>
          </a:p>
          <a:p>
            <a:endParaRPr lang="es-ES" sz="1600" b="1" u="sng" dirty="0"/>
          </a:p>
          <a:p>
            <a:pPr marL="0" indent="0">
              <a:buNone/>
            </a:pPr>
            <a:r>
              <a:rPr lang="es-ES" sz="1400" dirty="0"/>
              <a:t> </a:t>
            </a:r>
            <a:r>
              <a:rPr lang="es-ES" sz="1400" b="1" dirty="0"/>
              <a:t>La cancelación no implica reducción de intereses, así como tampoco la liberación de las pertinentes sanciones.</a:t>
            </a:r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391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225" y="412221"/>
            <a:ext cx="10588624" cy="1041400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sz="2600" b="1" u="sng" dirty="0" smtClean="0">
                <a:solidFill>
                  <a:schemeClr val="tx2">
                    <a:lumMod val="75000"/>
                  </a:schemeClr>
                </a:solidFill>
              </a:rPr>
              <a:t>5. Normas AFIP RG 4734 + 4757+4788 + 4811+ 4833 + 4854 + 4871</a:t>
            </a:r>
            <a:endParaRPr lang="es-ES" sz="2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027" y="1583267"/>
            <a:ext cx="10245236" cy="4792133"/>
          </a:xfrm>
        </p:spPr>
        <p:txBody>
          <a:bodyPr>
            <a:noAutofit/>
          </a:bodyPr>
          <a:lstStyle/>
          <a:p>
            <a:pPr marL="457200" indent="-457200">
              <a:buSzPct val="110000"/>
              <a:buFont typeface="+mj-lt"/>
              <a:buAutoNum type="arabicPeriod" startAt="3"/>
            </a:pPr>
            <a:r>
              <a:rPr lang="es-AR" sz="2400" b="1" dirty="0"/>
              <a:t>PLAN DE PAGOS ESPECIAL (Cont.)</a:t>
            </a:r>
          </a:p>
          <a:p>
            <a:pPr marL="0" indent="0">
              <a:buNone/>
            </a:pPr>
            <a:r>
              <a:rPr lang="es-AR" sz="1800" b="1" dirty="0"/>
              <a:t>3.4</a:t>
            </a:r>
            <a:r>
              <a:rPr lang="es-AR" sz="2400" b="1" dirty="0"/>
              <a:t>. </a:t>
            </a:r>
            <a:r>
              <a:rPr lang="es-AR" sz="1800" b="1" dirty="0"/>
              <a:t>CARACTERISTICAS</a:t>
            </a:r>
            <a:endParaRPr lang="es-ES" sz="1800" b="1" dirty="0"/>
          </a:p>
          <a:p>
            <a:r>
              <a:rPr lang="es-ES" sz="1800" dirty="0"/>
              <a:t>Hasta 8 cuotas.</a:t>
            </a:r>
          </a:p>
          <a:p>
            <a:pPr algn="just"/>
            <a:r>
              <a:rPr lang="es-ES" sz="1800" dirty="0"/>
              <a:t>Las cuotas serán mensuales, iguales y consecutivas</a:t>
            </a:r>
          </a:p>
          <a:p>
            <a:pPr algn="just"/>
            <a:r>
              <a:rPr lang="es-ES" sz="1800" dirty="0"/>
              <a:t>El importe de cada cuota será igual o superior a $ 1.000.</a:t>
            </a:r>
          </a:p>
          <a:p>
            <a:pPr algn="just"/>
            <a:r>
              <a:rPr lang="es-ES" sz="1800" dirty="0"/>
              <a:t>La tasa de financiación se calculará tomando de base la Tasa Efectiva Mensual equivalente a la Tasa Nominal Anual (TNA) canal electrónico para depósitos a plazo fijo en pesos en el BNA a ciento ochenta (180) días, vigente para el día 20 del mes inmediato anterior al correspondiente a la consolidación del plan, más 1% nominal anual.</a:t>
            </a:r>
          </a:p>
          <a:p>
            <a:pPr algn="just"/>
            <a:r>
              <a:rPr lang="es-ES" sz="1800" dirty="0"/>
              <a:t>La fecha de consolidación de la deuda será la correspondiente al día de presentación del plan.</a:t>
            </a:r>
          </a:p>
          <a:p>
            <a:pPr marL="0" indent="0" algn="just">
              <a:buNone/>
            </a:pPr>
            <a:endParaRPr lang="es-AR" sz="18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743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415" y="289818"/>
            <a:ext cx="10794631" cy="1041400"/>
          </a:xfrm>
          <a:ln>
            <a:noFill/>
          </a:ln>
        </p:spPr>
        <p:txBody>
          <a:bodyPr anchor="ctr">
            <a:normAutofit fontScale="90000"/>
          </a:bodyPr>
          <a:lstStyle/>
          <a:p>
            <a:pPr>
              <a:defRPr/>
            </a:pPr>
            <a:r>
              <a:rPr lang="es-AR" sz="2600" b="1" u="sng" dirty="0" smtClean="0">
                <a:solidFill>
                  <a:srgbClr val="212121">
                    <a:lumMod val="75000"/>
                  </a:srgbClr>
                </a:solidFill>
              </a:rPr>
              <a:t/>
            </a:r>
            <a:br>
              <a:rPr lang="es-AR" sz="2600" b="1" u="sng" dirty="0" smtClean="0">
                <a:solidFill>
                  <a:srgbClr val="212121">
                    <a:lumMod val="75000"/>
                  </a:srgbClr>
                </a:solidFill>
              </a:rPr>
            </a:br>
            <a:r>
              <a:rPr lang="es-AR" sz="2900" b="1" u="sng" dirty="0" smtClean="0">
                <a:solidFill>
                  <a:srgbClr val="212121">
                    <a:lumMod val="75000"/>
                  </a:srgbClr>
                </a:solidFill>
              </a:rPr>
              <a:t>5</a:t>
            </a:r>
            <a:r>
              <a:rPr lang="es-AR" sz="2900" b="1" u="sng" dirty="0">
                <a:solidFill>
                  <a:srgbClr val="212121">
                    <a:lumMod val="75000"/>
                  </a:srgbClr>
                </a:solidFill>
              </a:rPr>
              <a:t>. Normas AFIP RG 4734 + 4757+4788 + 4811+ 4833 + 4854 + </a:t>
            </a:r>
            <a:r>
              <a:rPr lang="es-AR" sz="2900" b="1" u="sng" dirty="0" smtClean="0">
                <a:solidFill>
                  <a:srgbClr val="212121">
                    <a:lumMod val="75000"/>
                  </a:srgbClr>
                </a:solidFill>
              </a:rPr>
              <a:t>4871</a:t>
            </a:r>
            <a:br>
              <a:rPr lang="es-AR" sz="2900" b="1" u="sng" dirty="0" smtClean="0">
                <a:solidFill>
                  <a:srgbClr val="212121">
                    <a:lumMod val="75000"/>
                  </a:srgbClr>
                </a:solidFill>
              </a:rPr>
            </a:br>
            <a:endParaRPr lang="es-ES" sz="29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676" y="1875730"/>
            <a:ext cx="10358348" cy="4492977"/>
          </a:xfrm>
        </p:spPr>
        <p:txBody>
          <a:bodyPr>
            <a:noAutofit/>
          </a:bodyPr>
          <a:lstStyle/>
          <a:p>
            <a:pPr marL="457200" indent="-457200">
              <a:buSzPct val="110000"/>
              <a:buFont typeface="+mj-lt"/>
              <a:buAutoNum type="arabicPeriod" startAt="3"/>
            </a:pPr>
            <a:r>
              <a:rPr lang="es-AR" sz="2400" b="1" dirty="0"/>
              <a:t>PLAN DE PAGOS ESPECIAL (Cont.)</a:t>
            </a:r>
          </a:p>
          <a:p>
            <a:pPr marL="0" indent="0">
              <a:buNone/>
            </a:pPr>
            <a:r>
              <a:rPr lang="es-AR" sz="1800" b="1" dirty="0"/>
              <a:t>3.5</a:t>
            </a:r>
            <a:r>
              <a:rPr lang="es-AR" sz="2400" b="1" dirty="0"/>
              <a:t>. </a:t>
            </a:r>
            <a:r>
              <a:rPr lang="es-AR" b="1" dirty="0"/>
              <a:t>REQUISITOS</a:t>
            </a:r>
          </a:p>
          <a:p>
            <a:pPr marL="0" indent="0">
              <a:buNone/>
            </a:pPr>
            <a:endParaRPr lang="es-AR" sz="1500" b="1" dirty="0"/>
          </a:p>
          <a:p>
            <a:r>
              <a:rPr lang="es-ES" sz="1800" dirty="0"/>
              <a:t>Poseer domicilio fiscal electrónico.</a:t>
            </a:r>
          </a:p>
          <a:p>
            <a:pPr algn="just"/>
            <a:r>
              <a:rPr lang="es-ES" sz="1800" dirty="0"/>
              <a:t>Tener presentadas las </a:t>
            </a:r>
            <a:r>
              <a:rPr lang="es-ES" sz="1800" dirty="0" err="1"/>
              <a:t>DDJJs</a:t>
            </a:r>
            <a:r>
              <a:rPr lang="es-ES" sz="1800" dirty="0"/>
              <a:t> determinativas de las obligaciones de los recursos de la seguridad social, por período fiscal a regularizar, con anterioridad a la solicitud de adhesión al régimen.</a:t>
            </a:r>
          </a:p>
          <a:p>
            <a:pPr algn="just"/>
            <a:r>
              <a:rPr lang="es-ES" sz="1800" dirty="0"/>
              <a:t>Declarar en el servicio “Declaración de CBU”, la Clave Bancaria Uniforme (CBU) de la cuenta corriente o de la caja de ahorro de la que se debitarán los importes correspondientes para la cancelación de cada una de las cuotas .</a:t>
            </a:r>
          </a:p>
          <a:p>
            <a:pPr algn="just"/>
            <a:r>
              <a:rPr lang="es-ES" sz="1800" b="1" u="sng" dirty="0"/>
              <a:t>Tener vigente en el período a regularizar la caracterización con el código “460 - Beneficio Dto. 332/2020 Postergación pago de </a:t>
            </a:r>
            <a:r>
              <a:rPr lang="es-ES" sz="1800" b="1" u="sng" dirty="0" err="1"/>
              <a:t>contrib</a:t>
            </a:r>
            <a:r>
              <a:rPr lang="es-ES" sz="1800" b="1" u="sng" dirty="0"/>
              <a:t>. S.S.” en el “Sistema Registral”.</a:t>
            </a:r>
          </a:p>
          <a:p>
            <a:pPr marL="0" indent="0">
              <a:buNone/>
            </a:pPr>
            <a:endParaRPr lang="es-ES" sz="18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  <a:p>
            <a:pPr marL="0" indent="0" algn="just">
              <a:buNone/>
            </a:pPr>
            <a:endParaRPr lang="es-AR" sz="2400" b="1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70513" y="56535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1057" y="637925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84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59874" y="346411"/>
            <a:ext cx="8174591" cy="1341437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6. Normas AFIP - RG 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4870 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B.O.2/12/20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80854" y="1580606"/>
            <a:ext cx="10354586" cy="4861133"/>
          </a:xfrm>
        </p:spPr>
        <p:txBody>
          <a:bodyPr>
            <a:noAutofit/>
          </a:bodyPr>
          <a:lstStyle/>
          <a:p>
            <a:pPr marL="0" indent="0" algn="just">
              <a:buSzPct val="110000"/>
              <a:buNone/>
            </a:pPr>
            <a:r>
              <a:rPr lang="es-AR" sz="2400" b="1" u="sng" dirty="0"/>
              <a:t>CREDITO A TASA SUBSIDIADA</a:t>
            </a:r>
          </a:p>
          <a:p>
            <a:pPr marL="0" indent="0" algn="just">
              <a:buSzPct val="110000"/>
              <a:buNone/>
            </a:pPr>
            <a:r>
              <a:rPr lang="es-AR" sz="2400" dirty="0"/>
              <a:t>Los sujetos que se hubieran registrado en el servicio “Programa ATP”  en el plazo previsto en la </a:t>
            </a:r>
            <a:r>
              <a:rPr lang="es-AR" sz="2400" b="1" dirty="0"/>
              <a:t>RG </a:t>
            </a:r>
            <a:r>
              <a:rPr lang="es-AR" sz="2400" b="1" dirty="0" smtClean="0"/>
              <a:t>4.859 (26/11/20</a:t>
            </a:r>
            <a:r>
              <a:rPr lang="es-AR" sz="2400" dirty="0"/>
              <a:t>), y que resulten susceptibles de obtener el beneficio de “Crédito a Tasa Subsidiada”, respecto de los salarios devengados mes de </a:t>
            </a:r>
            <a:r>
              <a:rPr lang="es-AR" sz="2400" b="1" dirty="0" smtClean="0"/>
              <a:t>noviembre</a:t>
            </a:r>
            <a:r>
              <a:rPr lang="es-AR" sz="2400" dirty="0" smtClean="0"/>
              <a:t> </a:t>
            </a:r>
            <a:r>
              <a:rPr lang="es-AR" sz="2400" dirty="0"/>
              <a:t>de 2020, serán caracterizados en el “Sistema Registral” con el código “</a:t>
            </a:r>
            <a:r>
              <a:rPr lang="es-AR" sz="2400" b="1" dirty="0"/>
              <a:t>474 - Crédito a Tasa subsidiada del 27% TNA” o </a:t>
            </a:r>
            <a:r>
              <a:rPr lang="es-AR" sz="2400" dirty="0"/>
              <a:t>“</a:t>
            </a:r>
            <a:r>
              <a:rPr lang="es-AR" sz="2400" b="1" dirty="0"/>
              <a:t>475 - Crédito a Tasa subsidiada del 33% TNA”, </a:t>
            </a:r>
            <a:r>
              <a:rPr lang="es-AR" sz="2400" dirty="0"/>
              <a:t>según corresponda.</a:t>
            </a:r>
            <a:r>
              <a:rPr lang="es-AR" sz="2400" b="1" dirty="0"/>
              <a:t> </a:t>
            </a:r>
          </a:p>
          <a:p>
            <a:pPr marL="0" indent="0" algn="just">
              <a:buSzPct val="110000"/>
              <a:buNone/>
            </a:pPr>
            <a:endParaRPr lang="es-AR" sz="2400" dirty="0"/>
          </a:p>
          <a:p>
            <a:pPr marL="0" indent="0" algn="just">
              <a:buSzPct val="110000"/>
              <a:buNone/>
            </a:pPr>
            <a:r>
              <a:rPr lang="es-AR" sz="2400" dirty="0"/>
              <a:t>La caracterización podrá ser consultada accediendo al servicio denominado “Sistema Registral”, opción consulta/datos registrales/caracterizaciones.</a:t>
            </a:r>
            <a:endParaRPr lang="es-AR" sz="2400" b="1" dirty="0"/>
          </a:p>
        </p:txBody>
      </p:sp>
    </p:spTree>
    <p:extLst>
      <p:ext uri="{BB962C8B-B14F-4D97-AF65-F5344CB8AC3E}">
        <p14:creationId xmlns:p14="http://schemas.microsoft.com/office/powerpoint/2010/main" val="6718770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59874" y="346411"/>
            <a:ext cx="8174591" cy="1341437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6. Normas AFIP - RG 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4870 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B.O.2/12/20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33850" y="1855304"/>
            <a:ext cx="10777174" cy="4918367"/>
          </a:xfrm>
        </p:spPr>
        <p:txBody>
          <a:bodyPr>
            <a:noAutofit/>
          </a:bodyPr>
          <a:lstStyle/>
          <a:p>
            <a:pPr marL="0" indent="0" algn="just">
              <a:buSzPct val="110000"/>
              <a:buNone/>
            </a:pPr>
            <a:r>
              <a:rPr lang="es-AR" sz="2400" b="1" u="sng" dirty="0"/>
              <a:t>CREDITO A TASA SUBSIDIADA – Formalidades</a:t>
            </a:r>
          </a:p>
          <a:p>
            <a:pPr marL="0" indent="0" algn="just">
              <a:buSzPct val="110000"/>
              <a:buNone/>
            </a:pPr>
            <a:r>
              <a:rPr lang="es-AR" dirty="0"/>
              <a:t>Se</a:t>
            </a:r>
            <a:r>
              <a:rPr lang="es-AR" b="1" dirty="0"/>
              <a:t> </a:t>
            </a:r>
            <a:r>
              <a:rPr lang="es-AR" dirty="0"/>
              <a:t>debe ingresar </a:t>
            </a:r>
            <a:r>
              <a:rPr lang="es-AR" b="1" dirty="0"/>
              <a:t>hasta el </a:t>
            </a:r>
            <a:r>
              <a:rPr lang="es-AR" b="1" dirty="0" smtClean="0"/>
              <a:t>6/12/20 (*)  </a:t>
            </a:r>
            <a:r>
              <a:rPr lang="es-AR" dirty="0"/>
              <a:t>al servicio “web” “Programa - ATP” para:</a:t>
            </a:r>
          </a:p>
          <a:p>
            <a:pPr marL="0" indent="0" algn="just">
              <a:buNone/>
            </a:pPr>
            <a:r>
              <a:rPr lang="es-AR" b="1" dirty="0"/>
              <a:t>a) Conocer y aceptar </a:t>
            </a:r>
            <a:r>
              <a:rPr lang="es-AR" dirty="0"/>
              <a:t>el monto teórico máximo del crédito disponible</a:t>
            </a:r>
          </a:p>
          <a:p>
            <a:pPr marL="0" indent="0" algn="just">
              <a:buNone/>
            </a:pPr>
            <a:r>
              <a:rPr lang="es-AR" dirty="0"/>
              <a:t>b) Indicar una dirección de correo electrónico.</a:t>
            </a:r>
          </a:p>
          <a:p>
            <a:pPr marL="0" indent="0" algn="just">
              <a:buNone/>
            </a:pPr>
            <a:r>
              <a:rPr lang="es-AR" dirty="0"/>
              <a:t>c) </a:t>
            </a:r>
            <a:r>
              <a:rPr lang="es-AR" b="1" dirty="0"/>
              <a:t>Seleccionar la entidad bancaria </a:t>
            </a:r>
            <a:r>
              <a:rPr lang="es-AR" dirty="0"/>
              <a:t>para la tramitación del crédito correspondiente.</a:t>
            </a:r>
          </a:p>
          <a:p>
            <a:pPr marL="0" indent="0" algn="just">
              <a:buNone/>
            </a:pPr>
            <a:endParaRPr lang="es-AR" sz="1800" dirty="0"/>
          </a:p>
          <a:p>
            <a:pPr marL="0" indent="0" algn="just">
              <a:buNone/>
            </a:pPr>
            <a:r>
              <a:rPr lang="es-AR" sz="1800" dirty="0"/>
              <a:t>El servicio identificará el CUIL y la CBU de cada trabajador, registrada en “Simplificación </a:t>
            </a:r>
            <a:r>
              <a:rPr lang="es-AR" sz="1800" dirty="0" smtClean="0"/>
              <a:t>Registral</a:t>
            </a:r>
            <a:r>
              <a:rPr lang="es-AR" sz="1800" dirty="0"/>
              <a:t>”, a fin de efectivizar la acreditación del monto del crédito</a:t>
            </a:r>
            <a:r>
              <a:rPr lang="es-AR" sz="1800" dirty="0" smtClean="0"/>
              <a:t>.</a:t>
            </a:r>
          </a:p>
          <a:p>
            <a:pPr marL="0" indent="0" algn="just">
              <a:buNone/>
            </a:pPr>
            <a:endParaRPr lang="es-AR" sz="1800" dirty="0"/>
          </a:p>
          <a:p>
            <a:pPr marL="0" indent="0" algn="just">
              <a:buNone/>
            </a:pPr>
            <a:r>
              <a:rPr lang="es-AR" sz="1600" dirty="0" smtClean="0"/>
              <a:t>(*) prorrogado por redes sociales -5/12- al 9/12</a:t>
            </a:r>
            <a:endParaRPr lang="es-AR" sz="16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42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59874" y="346411"/>
            <a:ext cx="8174591" cy="1341437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6. Normas AFIP - RG 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4870 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B.O.2/12/20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80854" y="1580606"/>
            <a:ext cx="10354586" cy="4861133"/>
          </a:xfrm>
        </p:spPr>
        <p:txBody>
          <a:bodyPr>
            <a:noAutofit/>
          </a:bodyPr>
          <a:lstStyle/>
          <a:p>
            <a:pPr marL="0" indent="0" algn="just">
              <a:buSzPct val="110000"/>
              <a:buNone/>
            </a:pPr>
            <a:r>
              <a:rPr lang="es-AR" sz="2400" b="1" u="sng" dirty="0" smtClean="0"/>
              <a:t>OPCIÓN REPRO II</a:t>
            </a:r>
          </a:p>
          <a:p>
            <a:pPr marL="0" indent="0" algn="just">
              <a:buSzPct val="110000"/>
              <a:buNone/>
            </a:pPr>
            <a:endParaRPr lang="es-AR" sz="2400" b="1" u="sng" dirty="0"/>
          </a:p>
          <a:p>
            <a:pPr marL="0" indent="0" algn="just">
              <a:buSzPct val="110000"/>
              <a:buNone/>
            </a:pPr>
            <a:r>
              <a:rPr lang="es-ES" dirty="0" smtClean="0"/>
              <a:t>Aquellos </a:t>
            </a:r>
            <a:r>
              <a:rPr lang="es-ES" dirty="0"/>
              <a:t>empleadores que sean seleccionados por los criterios establecidos en el Decreto </a:t>
            </a:r>
            <a:r>
              <a:rPr lang="es-ES" dirty="0" smtClean="0"/>
              <a:t>332/20 y </a:t>
            </a:r>
            <a:r>
              <a:rPr lang="es-ES" dirty="0"/>
              <a:t>en la Resolución N° 938/20 del </a:t>
            </a:r>
            <a:r>
              <a:rPr lang="es-ES" dirty="0" err="1" smtClean="0"/>
              <a:t>MTEySS</a:t>
            </a:r>
            <a:r>
              <a:rPr lang="es-ES" dirty="0" smtClean="0"/>
              <a:t>, </a:t>
            </a:r>
            <a:r>
              <a:rPr lang="es-ES" dirty="0"/>
              <a:t>podrán optar por recibir el beneficio de “Crédito a Tasa Subsidiada” para cancelación de salarios, </a:t>
            </a:r>
            <a:r>
              <a:rPr lang="es-ES" dirty="0" smtClean="0"/>
              <a:t>o </a:t>
            </a:r>
            <a:r>
              <a:rPr lang="es-ES" b="1" dirty="0"/>
              <a:t>bien solicitar la tramitación de inscripción en el “Programa REPRO II</a:t>
            </a:r>
            <a:r>
              <a:rPr lang="es-ES" dirty="0" smtClean="0"/>
              <a:t>” </a:t>
            </a:r>
            <a:r>
              <a:rPr lang="es-ES" dirty="0"/>
              <a:t>aportando la documentación mencionada en el artículo 3° de la </a:t>
            </a:r>
            <a:r>
              <a:rPr lang="es-ES" dirty="0" smtClean="0"/>
              <a:t>Res. 938, </a:t>
            </a:r>
            <a:r>
              <a:rPr lang="es-ES" dirty="0"/>
              <a:t>a fin de acceder </a:t>
            </a:r>
            <a:r>
              <a:rPr lang="es-ES" dirty="0" smtClean="0"/>
              <a:t>al beneficio </a:t>
            </a:r>
            <a:r>
              <a:rPr lang="es-ES" dirty="0"/>
              <a:t>respecto de los salarios que se devenguen durante el mes de noviembre de </a:t>
            </a:r>
            <a:r>
              <a:rPr lang="es-ES" dirty="0" smtClean="0"/>
              <a:t>2020.</a:t>
            </a:r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1452723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295275"/>
            <a:ext cx="9183689" cy="1193891"/>
          </a:xfrm>
          <a:ln>
            <a:noFill/>
          </a:ln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es-AR" altLang="es-ES" sz="4000" b="1" u="sng" dirty="0">
                <a:solidFill>
                  <a:schemeClr val="tx2">
                    <a:lumMod val="75000"/>
                  </a:schemeClr>
                </a:solidFill>
              </a:rPr>
              <a:t>1. BENEFICIOS CONCRETOS </a:t>
            </a:r>
            <a:endParaRPr lang="es-ES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758484" y="1396887"/>
            <a:ext cx="10069993" cy="53292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AR" sz="3000" b="1" u="sng" dirty="0"/>
              <a:t>1. EN MATERIA DE SEGURIDAD SOCIAL</a:t>
            </a:r>
            <a:endParaRPr lang="es-AR" sz="3000" dirty="0"/>
          </a:p>
          <a:p>
            <a:pPr marL="0" indent="0">
              <a:buNone/>
            </a:pPr>
            <a:endParaRPr lang="es-AR" sz="2400" dirty="0"/>
          </a:p>
          <a:p>
            <a:pPr marL="0" indent="0" algn="just">
              <a:buNone/>
            </a:pPr>
            <a:r>
              <a:rPr lang="es-AR" sz="2400" b="1" dirty="0"/>
              <a:t>1.1. Postergación</a:t>
            </a:r>
            <a:r>
              <a:rPr lang="es-AR" sz="2400" dirty="0"/>
              <a:t> de los vencimientos para el pago de las contribuciones patronales al </a:t>
            </a:r>
            <a:r>
              <a:rPr lang="es-AR" sz="2400" b="1" dirty="0"/>
              <a:t>SIPA, O</a:t>
            </a:r>
          </a:p>
          <a:p>
            <a:pPr marL="0" indent="0" algn="just">
              <a:buNone/>
            </a:pPr>
            <a:r>
              <a:rPr lang="es-AR" sz="2400" b="1" dirty="0"/>
              <a:t>1.2 Reducción de hasta 95% </a:t>
            </a:r>
            <a:r>
              <a:rPr lang="es-AR" sz="2400" dirty="0"/>
              <a:t>de las contribuciones patronales </a:t>
            </a:r>
            <a:r>
              <a:rPr lang="es-AR" sz="2400" b="1" dirty="0"/>
              <a:t>al SIPA.</a:t>
            </a:r>
          </a:p>
          <a:p>
            <a:pPr marL="0" indent="0">
              <a:buNone/>
            </a:pPr>
            <a:endParaRPr lang="es-AR" sz="2400" dirty="0"/>
          </a:p>
          <a:p>
            <a:pPr marL="0" indent="0">
              <a:buNone/>
            </a:pPr>
            <a:r>
              <a:rPr lang="es-AR" sz="3000" b="1" u="sng" dirty="0"/>
              <a:t>2</a:t>
            </a:r>
            <a:r>
              <a:rPr lang="es-AR" sz="3000" u="sng" dirty="0"/>
              <a:t>. </a:t>
            </a:r>
            <a:r>
              <a:rPr lang="es-AR" sz="3000" b="1" u="sng" dirty="0"/>
              <a:t>EN MATERIA ECONOMICA</a:t>
            </a:r>
          </a:p>
          <a:p>
            <a:pPr marL="0" indent="0">
              <a:buNone/>
            </a:pPr>
            <a:endParaRPr lang="es-AR" sz="2200" b="1" dirty="0"/>
          </a:p>
          <a:p>
            <a:pPr marL="0" indent="0">
              <a:buNone/>
            </a:pPr>
            <a:r>
              <a:rPr lang="es-AR" sz="2200" b="1" dirty="0"/>
              <a:t>2.1. SALARIO COMPLEMENTARIO </a:t>
            </a:r>
          </a:p>
          <a:p>
            <a:pPr marL="0" indent="0">
              <a:buNone/>
            </a:pPr>
            <a:r>
              <a:rPr lang="es-AR" sz="2200" b="1" dirty="0"/>
              <a:t>2.2. CREDITO A TASA SUBSIDIADA (desde julio) + CONVERSIÓN A SUBSIDIO (ANR) DESDE AGOSTO (sujetos a condiciones Res </a:t>
            </a:r>
            <a:r>
              <a:rPr lang="es-AR" sz="2200" b="1" dirty="0" smtClean="0"/>
              <a:t>491 y 640 </a:t>
            </a:r>
            <a:r>
              <a:rPr lang="es-AR" sz="2200" b="1" dirty="0"/>
              <a:t>MDP</a:t>
            </a:r>
            <a:r>
              <a:rPr lang="es-AR" sz="2200" b="1" dirty="0" smtClean="0"/>
              <a:t>)</a:t>
            </a:r>
          </a:p>
          <a:p>
            <a:pPr marL="0" indent="0">
              <a:buNone/>
            </a:pPr>
            <a:r>
              <a:rPr lang="es-AR" sz="2200" b="1" dirty="0" smtClean="0"/>
              <a:t>2.3. OPCIÓN REPRO II (Res 938 + 1565 </a:t>
            </a:r>
            <a:r>
              <a:rPr lang="es-AR" sz="2200" b="1" dirty="0" err="1" smtClean="0"/>
              <a:t>MTEySS</a:t>
            </a:r>
            <a:r>
              <a:rPr lang="es-AR" sz="2200" b="1" dirty="0" smtClean="0"/>
              <a:t>) DESDE NOVIEMBRE</a:t>
            </a:r>
            <a:endParaRPr lang="es-AR" sz="2200" b="1" dirty="0"/>
          </a:p>
          <a:p>
            <a:pPr marL="0" indent="0">
              <a:buNone/>
            </a:pPr>
            <a:endParaRPr lang="es-AR" sz="2200" b="1" dirty="0"/>
          </a:p>
          <a:p>
            <a:pPr marL="0" indent="0">
              <a:buNone/>
            </a:pPr>
            <a:endParaRPr lang="es-AR" sz="2200" b="1" dirty="0"/>
          </a:p>
          <a:p>
            <a:pPr marL="0" indent="0">
              <a:buNone/>
            </a:pPr>
            <a:endParaRPr lang="es-AR" sz="2200" b="1" dirty="0"/>
          </a:p>
          <a:p>
            <a:pPr marL="0" indent="0">
              <a:buNone/>
            </a:pPr>
            <a:endParaRPr lang="es-AR" sz="2200" b="1" dirty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endParaRPr lang="es-AR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7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4956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50856" y="346411"/>
            <a:ext cx="10502788" cy="1341437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b="1" u="sng" dirty="0">
                <a:solidFill>
                  <a:schemeClr val="tx2">
                    <a:lumMod val="75000"/>
                  </a:schemeClr>
                </a:solidFill>
              </a:rPr>
              <a:t>7. PROGRAMA “REPRO 2” </a:t>
            </a:r>
            <a:br>
              <a:rPr lang="es-AR" b="1" u="sng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RES 983/20 </a:t>
            </a:r>
            <a:r>
              <a:rPr lang="es-AR" sz="3600" b="1" u="sng" dirty="0" err="1">
                <a:solidFill>
                  <a:schemeClr val="tx2">
                    <a:lumMod val="75000"/>
                  </a:schemeClr>
                </a:solidFill>
              </a:rPr>
              <a:t>MTEySS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 (B.O.13/11/20)</a:t>
            </a:r>
            <a:endParaRPr lang="es-ES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33850" y="1855304"/>
            <a:ext cx="10777174" cy="49183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200" b="1" u="sng" dirty="0"/>
              <a:t>CARACTERÍSTICAS DEL PROGRAMA: </a:t>
            </a:r>
            <a:endParaRPr lang="es-ES" sz="2200" b="1" u="sng" dirty="0" smtClean="0"/>
          </a:p>
          <a:p>
            <a:pPr marL="0" indent="0">
              <a:buNone/>
            </a:pPr>
            <a:endParaRPr lang="es-ES" sz="2200" b="1" u="sng" dirty="0"/>
          </a:p>
          <a:p>
            <a:r>
              <a:rPr lang="es-ES" sz="1800" b="1" u="sng" dirty="0"/>
              <a:t>Monto del beneficio</a:t>
            </a:r>
            <a:r>
              <a:rPr lang="es-ES" sz="1800" u="sng" dirty="0"/>
              <a:t>: </a:t>
            </a:r>
          </a:p>
          <a:p>
            <a:pPr marL="0" indent="0" algn="just">
              <a:buNone/>
            </a:pPr>
            <a:r>
              <a:rPr lang="es-ES" sz="1800" b="1" dirty="0"/>
              <a:t>$  9.000 mensuales </a:t>
            </a:r>
            <a:r>
              <a:rPr lang="es-ES" sz="1800" dirty="0"/>
              <a:t>por cada empleado. </a:t>
            </a:r>
            <a:endParaRPr lang="es-ES" sz="1800" dirty="0" smtClean="0"/>
          </a:p>
          <a:p>
            <a:pPr algn="just"/>
            <a:r>
              <a:rPr lang="es-ES" sz="1800" b="1" u="sng" dirty="0" smtClean="0"/>
              <a:t>Duración</a:t>
            </a:r>
            <a:r>
              <a:rPr lang="es-ES" sz="1800" b="1" u="sng" dirty="0"/>
              <a:t>: </a:t>
            </a:r>
          </a:p>
          <a:p>
            <a:pPr marL="0" indent="0" algn="just">
              <a:buNone/>
            </a:pPr>
            <a:r>
              <a:rPr lang="es-ES" sz="1800" dirty="0"/>
              <a:t>El beneficio se extenderá por dos </a:t>
            </a:r>
            <a:r>
              <a:rPr lang="es-ES" sz="1800" dirty="0" smtClean="0"/>
              <a:t>meses</a:t>
            </a:r>
            <a:r>
              <a:rPr lang="es-ES" sz="1800" dirty="0"/>
              <a:t>. </a:t>
            </a:r>
          </a:p>
          <a:p>
            <a:pPr algn="just"/>
            <a:r>
              <a:rPr lang="es-ES" sz="1800" b="1" u="sng" dirty="0"/>
              <a:t>Alcance:</a:t>
            </a:r>
            <a:r>
              <a:rPr lang="es-ES" sz="1800" dirty="0"/>
              <a:t> </a:t>
            </a:r>
          </a:p>
          <a:p>
            <a:pPr marL="0" indent="0" algn="just">
              <a:buNone/>
            </a:pPr>
            <a:r>
              <a:rPr lang="es-ES" sz="1800" dirty="0"/>
              <a:t>Se determinará considerando la cantidad de empleadores postulantes, la situación económica, patrimonial y financiera de los mismos, las condiciones imperantes de la economía nacional y </a:t>
            </a:r>
            <a:r>
              <a:rPr lang="es-ES" sz="1800" b="1" dirty="0"/>
              <a:t>el presupuesto </a:t>
            </a:r>
            <a:r>
              <a:rPr lang="es-ES" sz="1800" dirty="0"/>
              <a:t>asignado al Programa.</a:t>
            </a:r>
          </a:p>
          <a:p>
            <a:pPr marL="0" indent="0" algn="just">
              <a:buSzPct val="110000"/>
              <a:buNone/>
            </a:pPr>
            <a:endParaRPr lang="es-AR" sz="1800" b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238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80853" y="68095"/>
            <a:ext cx="10502788" cy="1430387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b="1" u="sng" dirty="0">
                <a:solidFill>
                  <a:schemeClr val="tx2">
                    <a:lumMod val="75000"/>
                  </a:schemeClr>
                </a:solidFill>
              </a:rPr>
              <a:t>7. Programa “REPRO 2” </a:t>
            </a:r>
            <a:br>
              <a:rPr lang="es-AR" b="1" u="sng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RES 983/20 </a:t>
            </a:r>
            <a:r>
              <a:rPr lang="es-AR" sz="3600" b="1" u="sng" dirty="0" err="1">
                <a:solidFill>
                  <a:schemeClr val="tx2">
                    <a:lumMod val="75000"/>
                  </a:schemeClr>
                </a:solidFill>
              </a:rPr>
              <a:t>MTEySS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 (B.O.13/11/20)</a:t>
            </a:r>
            <a:endParaRPr lang="es-ES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47288" y="1498482"/>
            <a:ext cx="11163736" cy="511204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ES" sz="1200" b="1" u="sng" dirty="0"/>
          </a:p>
          <a:p>
            <a:pPr marL="0" indent="0">
              <a:buNone/>
            </a:pPr>
            <a:endParaRPr lang="es-ES" sz="1200" b="1" u="sng" dirty="0"/>
          </a:p>
          <a:p>
            <a:endParaRPr lang="es-ES" sz="1600" b="1" u="sng" dirty="0" smtClean="0"/>
          </a:p>
          <a:p>
            <a:endParaRPr lang="es-ES" sz="1600" b="1" u="sng" dirty="0"/>
          </a:p>
          <a:p>
            <a:r>
              <a:rPr lang="es-ES" sz="1600" b="1" u="sng" dirty="0" smtClean="0"/>
              <a:t>CRITERIOS </a:t>
            </a:r>
            <a:r>
              <a:rPr lang="es-ES" sz="1600" b="1" u="sng" dirty="0"/>
              <a:t>DE PRESELECCIÓN</a:t>
            </a:r>
            <a:r>
              <a:rPr lang="es-ES" sz="1600" dirty="0"/>
              <a:t>:</a:t>
            </a:r>
          </a:p>
          <a:p>
            <a:pPr marL="0" indent="0" algn="just">
              <a:buNone/>
            </a:pPr>
            <a:endParaRPr lang="es-ES" sz="1600" u="sng" dirty="0"/>
          </a:p>
          <a:p>
            <a:pPr marL="0" indent="0" algn="just">
              <a:buNone/>
            </a:pPr>
            <a:r>
              <a:rPr lang="es-ES" sz="1600" u="sng" dirty="0"/>
              <a:t>La actividad principal incluida en la nómina de actividades </a:t>
            </a:r>
            <a:r>
              <a:rPr lang="es-ES" sz="1600" b="1" u="sng" dirty="0"/>
              <a:t>no críticas d</a:t>
            </a:r>
            <a:r>
              <a:rPr lang="es-ES" sz="1600" u="sng" dirty="0"/>
              <a:t>el Programa ATP </a:t>
            </a:r>
            <a:r>
              <a:rPr lang="es-ES" sz="1600" b="1" u="sng" dirty="0"/>
              <a:t>y</a:t>
            </a:r>
            <a:r>
              <a:rPr lang="es-ES" sz="1600" u="sng" dirty="0"/>
              <a:t> registrar una </a:t>
            </a:r>
            <a:r>
              <a:rPr lang="es-ES" sz="1600" b="1" u="sng" dirty="0"/>
              <a:t>variación interanual de la facturación negativa</a:t>
            </a:r>
            <a:r>
              <a:rPr lang="es-ES" sz="1600" b="1" u="sng" dirty="0" smtClean="0"/>
              <a:t>.</a:t>
            </a:r>
          </a:p>
          <a:p>
            <a:pPr marL="0" indent="0" algn="just">
              <a:buNone/>
            </a:pPr>
            <a:endParaRPr lang="es-ES" sz="1600" b="1" u="sng" dirty="0"/>
          </a:p>
          <a:p>
            <a:pPr algn="just"/>
            <a:r>
              <a:rPr lang="es-ES" sz="1600" b="1" u="sng" dirty="0"/>
              <a:t>INCOMPATIBILIDADES</a:t>
            </a:r>
            <a:r>
              <a:rPr lang="es-ES" sz="1600" b="1" dirty="0"/>
              <a:t>:  </a:t>
            </a:r>
            <a:endParaRPr lang="es-ES" sz="1600" b="1" dirty="0" smtClean="0"/>
          </a:p>
          <a:p>
            <a:pPr algn="just"/>
            <a:endParaRPr lang="es-ES" sz="1600" b="1" dirty="0"/>
          </a:p>
          <a:p>
            <a:pPr marL="0" indent="0" algn="just">
              <a:buNone/>
            </a:pPr>
            <a:r>
              <a:rPr lang="es-ES" sz="1600" dirty="0"/>
              <a:t>El “Programa REPRO 2” es incompatible con los siguientes beneficios:</a:t>
            </a:r>
          </a:p>
          <a:p>
            <a:pPr marL="0" indent="0" algn="just">
              <a:buNone/>
            </a:pPr>
            <a:r>
              <a:rPr lang="es-ES" sz="1600" dirty="0" smtClean="0"/>
              <a:t>a</a:t>
            </a:r>
            <a:r>
              <a:rPr lang="es-ES" sz="1600" dirty="0"/>
              <a:t>. </a:t>
            </a:r>
            <a:r>
              <a:rPr lang="es-ES" sz="1600" b="1" dirty="0"/>
              <a:t>Salario Complementario del ATP.</a:t>
            </a:r>
          </a:p>
          <a:p>
            <a:pPr marL="0" indent="0" algn="just">
              <a:buNone/>
            </a:pPr>
            <a:r>
              <a:rPr lang="es-ES" sz="1600" dirty="0"/>
              <a:t>b</a:t>
            </a:r>
            <a:r>
              <a:rPr lang="es-ES" sz="1600" b="1" dirty="0"/>
              <a:t>. Crédito a Tasa Subsidiada del ATP</a:t>
            </a:r>
            <a:r>
              <a:rPr lang="es-ES" sz="1600" dirty="0"/>
              <a:t>.</a:t>
            </a:r>
          </a:p>
          <a:p>
            <a:pPr marL="0" indent="0" algn="just">
              <a:buNone/>
            </a:pPr>
            <a:r>
              <a:rPr lang="es-ES" sz="1600" dirty="0"/>
              <a:t>c. Programa de Recuperación Productiva (REPRO). </a:t>
            </a:r>
          </a:p>
          <a:p>
            <a:pPr marL="0" indent="0" algn="just">
              <a:buNone/>
            </a:pPr>
            <a:r>
              <a:rPr lang="es-ES" sz="1600" dirty="0"/>
              <a:t>d. Programa de Inserción Laboral (PIL) creado por Resolución del </a:t>
            </a:r>
            <a:r>
              <a:rPr lang="es-ES" sz="1600" dirty="0" err="1" smtClean="0"/>
              <a:t>MTEySS</a:t>
            </a:r>
            <a:r>
              <a:rPr lang="es-ES" sz="1600" dirty="0" smtClean="0"/>
              <a:t> </a:t>
            </a:r>
            <a:r>
              <a:rPr lang="es-ES" sz="1600" dirty="0"/>
              <a:t>Nº 45/06.</a:t>
            </a:r>
            <a:endParaRPr lang="es-AR" sz="1600" b="1" dirty="0"/>
          </a:p>
          <a:p>
            <a:pPr marL="0" indent="0" algn="just">
              <a:buNone/>
            </a:pPr>
            <a:endParaRPr lang="es-ES" sz="1600" b="1" u="sng" dirty="0" smtClean="0"/>
          </a:p>
          <a:p>
            <a:pPr marL="0" indent="0" algn="just">
              <a:buNone/>
            </a:pPr>
            <a:endParaRPr lang="es-ES" sz="1600" b="1" u="sng" dirty="0"/>
          </a:p>
          <a:p>
            <a:pPr marL="0" indent="0" algn="just">
              <a:buNone/>
            </a:pPr>
            <a:endParaRPr lang="es-ES" sz="1600" b="1" u="sng" dirty="0" smtClean="0"/>
          </a:p>
          <a:p>
            <a:pPr marL="0" indent="0" algn="just">
              <a:buNone/>
            </a:pPr>
            <a:endParaRPr lang="es-ES" sz="1600" b="1" u="sng" dirty="0"/>
          </a:p>
          <a:p>
            <a:pPr marL="0" indent="0" algn="just">
              <a:buSzPct val="110000"/>
              <a:buNone/>
            </a:pPr>
            <a:endParaRPr lang="es-AR" sz="1800" b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7347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80853" y="68095"/>
            <a:ext cx="10502788" cy="1430387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b="1" u="sng" dirty="0">
                <a:solidFill>
                  <a:schemeClr val="tx2">
                    <a:lumMod val="75000"/>
                  </a:schemeClr>
                </a:solidFill>
              </a:rPr>
              <a:t>7. Programa “REPRO 2” </a:t>
            </a:r>
            <a:br>
              <a:rPr lang="es-AR" b="1" u="sng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RES 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1565/20 </a:t>
            </a:r>
            <a:r>
              <a:rPr lang="es-AR" sz="3600" b="1" u="sng" dirty="0" err="1">
                <a:solidFill>
                  <a:schemeClr val="tx2">
                    <a:lumMod val="75000"/>
                  </a:schemeClr>
                </a:solidFill>
              </a:rPr>
              <a:t>MTEySS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s-AR" sz="3600" b="1" u="sng" dirty="0" smtClean="0">
                <a:solidFill>
                  <a:schemeClr val="tx2">
                    <a:lumMod val="75000"/>
                  </a:schemeClr>
                </a:solidFill>
              </a:rPr>
              <a:t>B.O.1/12/20</a:t>
            </a:r>
            <a:r>
              <a:rPr lang="es-AR" sz="3600" b="1" u="sng" dirty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47288" y="1498482"/>
            <a:ext cx="11163736" cy="502815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400" b="1" dirty="0" smtClean="0"/>
              <a:t>    LIMITACIONES </a:t>
            </a:r>
          </a:p>
          <a:p>
            <a:pPr algn="just"/>
            <a:r>
              <a:rPr lang="es-ES" dirty="0" smtClean="0"/>
              <a:t>Los </a:t>
            </a:r>
            <a:r>
              <a:rPr lang="es-ES" dirty="0"/>
              <a:t>empleadores que perciben el beneficio otorgado por el “Programa REPRO II” no podrán realizar las siguientes acciones mientras dure la percepción del beneficio y hasta </a:t>
            </a:r>
            <a:r>
              <a:rPr lang="es-ES" b="1" dirty="0" smtClean="0"/>
              <a:t>12 </a:t>
            </a:r>
            <a:r>
              <a:rPr lang="es-ES" b="1" dirty="0"/>
              <a:t>meses posteriores al mes de finalización de dicha percepción</a:t>
            </a:r>
            <a:r>
              <a:rPr lang="es-ES" dirty="0" smtClean="0"/>
              <a:t>:</a:t>
            </a:r>
          </a:p>
          <a:p>
            <a:pPr algn="just"/>
            <a:endParaRPr lang="es-ES" dirty="0"/>
          </a:p>
          <a:p>
            <a:pPr marL="0" indent="0" algn="just">
              <a:buNone/>
            </a:pPr>
            <a:r>
              <a:rPr lang="es-ES" dirty="0"/>
              <a:t>a. Distribuir utilidades.</a:t>
            </a:r>
          </a:p>
          <a:p>
            <a:pPr marL="0" indent="0" algn="just">
              <a:buNone/>
            </a:pPr>
            <a:r>
              <a:rPr lang="es-ES" dirty="0"/>
              <a:t>b. Recomprar sus acciones directa o indirectamente.</a:t>
            </a:r>
          </a:p>
          <a:p>
            <a:pPr marL="0" indent="0" algn="just">
              <a:buNone/>
            </a:pPr>
            <a:r>
              <a:rPr lang="es-ES" dirty="0"/>
              <a:t>c. Adquirir títulos valores en pesos para su posterior e inmediata venta en moneda extranjera o su transferencia en custodia al exterior.</a:t>
            </a:r>
          </a:p>
          <a:p>
            <a:pPr marL="0" indent="0" algn="just">
              <a:buNone/>
            </a:pPr>
            <a:r>
              <a:rPr lang="es-ES" dirty="0"/>
              <a:t>d. Realizar erogaciones de ninguna especie a sujetos relacionados directa o indirectamente con el beneficiario cuya residencia, radicación o domicilio se encuentre en una jurisdicción no cooperante o de baja o nula tributación.</a:t>
            </a:r>
          </a:p>
          <a:p>
            <a:pPr marL="0" indent="0" algn="just">
              <a:buNone/>
            </a:pPr>
            <a:endParaRPr lang="es-ES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8775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6">
            <a:extLst>
              <a:ext uri="{FF2B5EF4-FFF2-40B4-BE49-F238E27FC236}">
                <a16:creationId xmlns:a16="http://schemas.microsoft.com/office/drawing/2014/main" xmlns="" id="{5DDD252F-14AA-4639-BF87-CA566745A0E0}"/>
              </a:ext>
            </a:extLst>
          </p:cNvPr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9221B4E4-8CCB-4414-A9AE-D3D321548DA9}"/>
                </a:ext>
              </a:extLst>
            </p:cNvPr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xmlns="" id="{C1968533-BFCA-4B4E-8BCA-61951BDA5FCD}"/>
                </a:ext>
              </a:extLst>
            </p:cNvPr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xmlns="" id="{E4E8B12B-0E76-4D12-BB77-6393684EB92C}"/>
                </a:ext>
              </a:extLst>
            </p:cNvPr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xmlns="" id="{711FBDB9-E4C2-4DEC-8B0B-E4097A3488B0}"/>
                </a:ext>
              </a:extLst>
            </p:cNvPr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xmlns="" id="{1AE6203A-3488-46BE-A71E-146EE476E7A2}"/>
                </a:ext>
              </a:extLst>
            </p:cNvPr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xmlns="" id="{6F6A643F-FF90-4968-86B5-48F24D49CBF8}"/>
                </a:ext>
              </a:extLst>
            </p:cNvPr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49394" y="220084"/>
            <a:ext cx="9517535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b="1" kern="0" dirty="0">
                <a:cs typeface="ＭＳ Ｐゴシック" charset="0"/>
              </a:rPr>
              <a:t>8. FUTURO</a:t>
            </a:r>
            <a:endParaRPr lang="es-ES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84311" y="1218741"/>
            <a:ext cx="10602034" cy="5480949"/>
          </a:xfrm>
        </p:spPr>
        <p:txBody>
          <a:bodyPr>
            <a:normAutofit/>
          </a:bodyPr>
          <a:lstStyle/>
          <a:p>
            <a:pPr marL="457200" lvl="0" indent="-457200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defRPr/>
            </a:pP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El </a:t>
            </a:r>
            <a:r>
              <a:rPr lang="es-AR" sz="24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programa </a:t>
            </a: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ATP termina en diciembre. No está prevista partida presupuestaria para 2021.</a:t>
            </a:r>
          </a:p>
          <a:p>
            <a:pPr marL="457200" lvl="0" indent="-457200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defRPr/>
            </a:pPr>
            <a:endParaRPr lang="es-AR" sz="24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457200" lvl="0" indent="-457200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defRPr/>
            </a:pP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Situación 2021:</a:t>
            </a:r>
          </a:p>
          <a:p>
            <a:pPr marL="457200" lvl="0" indent="-457200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defRPr/>
            </a:pPr>
            <a:endParaRPr lang="es-AR" sz="2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0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- Quedará sólo el ATP TURISMO (LEY 27563). Sujeto a prorroga por </a:t>
            </a: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JGM.</a:t>
            </a:r>
            <a:endParaRPr lang="es-AR" sz="24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0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- Resto </a:t>
            </a: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actividades criticas y no críticas : </a:t>
            </a: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Seguramente </a:t>
            </a: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empalmará (temporalmente) </a:t>
            </a:r>
            <a:r>
              <a:rPr lang="es-AR" sz="2400" b="1" dirty="0" err="1" smtClean="0">
                <a:solidFill>
                  <a:prstClr val="black"/>
                </a:solidFill>
                <a:latin typeface="Arial Narrow" panose="020B0606020202030204" pitchFamily="34" charset="0"/>
              </a:rPr>
              <a:t>Cred</a:t>
            </a: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 Tasa subsidiada por sólo REPRO 2 (reducción de $ 22680 a $ 9000 por empleado).</a:t>
            </a:r>
            <a:endParaRPr lang="es-AR" sz="24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0" defTabSz="9144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s-AR" sz="2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- Beneficios SIPA: Es probable la no continuidad de los mismos.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4840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55694" y="1193800"/>
            <a:ext cx="9383806" cy="3635375"/>
          </a:xfrm>
          <a:ln>
            <a:solidFill>
              <a:srgbClr val="ECB64A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s-ES" sz="6600" b="1" dirty="0">
                <a:latin typeface="Arial Narrow" panose="020B0606020202030204" pitchFamily="34" charset="0"/>
              </a:rPr>
              <a:t>MUCHAS GRACIAS </a:t>
            </a:r>
            <a:br>
              <a:rPr lang="es-ES" sz="6600" b="1" dirty="0">
                <a:latin typeface="Arial Narrow" panose="020B0606020202030204" pitchFamily="34" charset="0"/>
              </a:rPr>
            </a:br>
            <a:r>
              <a:rPr lang="es-ES" sz="6600" b="1" dirty="0">
                <a:latin typeface="Arial Narrow" panose="020B0606020202030204" pitchFamily="34" charset="0"/>
              </a:rPr>
              <a:t>POR SU ATENCIÓN</a:t>
            </a:r>
            <a:endParaRPr lang="es-AR" sz="6600" b="1" dirty="0">
              <a:latin typeface="Arial Narrow" panose="020B0606020202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xmlns="" id="{53352FE3-F5AB-437A-BADC-28A68302853C}"/>
              </a:ext>
            </a:extLst>
          </p:cNvPr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9FB7C09F-9E96-4A3E-8712-ACA1D110D43A}"/>
                </a:ext>
              </a:extLst>
            </p:cNvPr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="" id="{326CB0EB-31D2-4F42-AA46-A6135468C918}"/>
                </a:ext>
              </a:extLst>
            </p:cNvPr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62C19CAF-B95A-400E-8D32-5BB79FC9978C}"/>
                </a:ext>
              </a:extLst>
            </p:cNvPr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="" id="{FEFA6E0C-16BA-4BD3-A0CA-8BBE6703D2BF}"/>
                </a:ext>
              </a:extLst>
            </p:cNvPr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="" id="{1C73419B-FB20-4C43-9EE8-D7455F8A790E}"/>
                </a:ext>
              </a:extLst>
            </p:cNvPr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="" id="{8F35574F-D032-4032-8425-D0C3DA047EE4}"/>
                </a:ext>
              </a:extLst>
            </p:cNvPr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4B93E479-2106-4407-80FA-1791EC575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4CBB4A09-9A8E-4139-8CDF-A7EC96D658E5}"/>
              </a:ext>
            </a:extLst>
          </p:cNvPr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BE819083-9CE7-49D8-9F9D-742B9EC3BD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60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54200" y="384207"/>
            <a:ext cx="8989283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2. SITUACIÓN ACTUAL DEL PROGRAMA</a:t>
            </a:r>
            <a:br>
              <a:rPr lang="es-AR" altLang="es-ES" sz="3600" b="1" kern="0" dirty="0">
                <a:cs typeface="ＭＳ Ｐゴシック" charset="0"/>
              </a:rPr>
            </a:b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29855" y="1320161"/>
            <a:ext cx="10437455" cy="5220251"/>
          </a:xfrm>
        </p:spPr>
        <p:txBody>
          <a:bodyPr>
            <a:normAutofit lnSpcReduction="10000"/>
          </a:bodyPr>
          <a:lstStyle/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2400" b="1" kern="0" dirty="0">
                <a:cs typeface="ＭＳ Ｐゴシック" charset="0"/>
              </a:rPr>
              <a:t>PARA ACCEDER A LOS BENEFICIOS SE DEBE INSCRIBIR EN CADA PERIODO FISCAL </a:t>
            </a:r>
            <a:r>
              <a:rPr lang="es-AR" altLang="es-ES" sz="2400" b="1" kern="0" dirty="0" smtClean="0">
                <a:cs typeface="ＭＳ Ｐゴシック" charset="0"/>
              </a:rPr>
              <a:t>(noviembre </a:t>
            </a:r>
            <a:r>
              <a:rPr lang="es-AR" altLang="es-ES" sz="2400" b="1" kern="0" dirty="0">
                <a:cs typeface="ＭＳ Ｐゴシック" charset="0"/>
              </a:rPr>
              <a:t>2020 </a:t>
            </a:r>
            <a:r>
              <a:rPr lang="es-AR" altLang="es-ES" sz="2400" b="1" kern="0" dirty="0" err="1">
                <a:cs typeface="ＭＳ Ｐゴシック" charset="0"/>
              </a:rPr>
              <a:t>rg</a:t>
            </a:r>
            <a:r>
              <a:rPr lang="es-AR" altLang="es-ES" sz="2400" b="1" kern="0" dirty="0">
                <a:cs typeface="ＭＳ Ｐゴシック" charset="0"/>
              </a:rPr>
              <a:t> </a:t>
            </a:r>
            <a:r>
              <a:rPr lang="es-AR" altLang="es-ES" sz="2400" b="1" kern="0" dirty="0" smtClean="0">
                <a:cs typeface="ＭＳ Ｐゴシック" charset="0"/>
              </a:rPr>
              <a:t>4859 </a:t>
            </a:r>
            <a:r>
              <a:rPr lang="es-AR" altLang="es-ES" sz="2400" b="1" kern="0" dirty="0">
                <a:cs typeface="ＭＳ Ｐゴシック" charset="0"/>
              </a:rPr>
              <a:t>+ </a:t>
            </a:r>
            <a:r>
              <a:rPr lang="es-AR" altLang="es-ES" sz="2400" b="1" kern="0" dirty="0" smtClean="0">
                <a:cs typeface="ＭＳ Ｐゴシック" charset="0"/>
              </a:rPr>
              <a:t>4870)</a:t>
            </a:r>
            <a:endParaRPr lang="es-AR" altLang="es-ES" sz="2400" b="1" kern="0" dirty="0">
              <a:cs typeface="ＭＳ Ｐゴシック" charset="0"/>
            </a:endParaRPr>
          </a:p>
          <a:p>
            <a:pPr marL="185738" indent="0" algn="just">
              <a:buClr>
                <a:schemeClr val="accent1"/>
              </a:buClr>
              <a:buSzPct val="120000"/>
              <a:buNone/>
              <a:defRPr/>
            </a:pPr>
            <a:endParaRPr lang="es-AR" altLang="es-ES" sz="2400" b="1" kern="0" dirty="0">
              <a:cs typeface="ＭＳ Ｐゴシック" charset="0"/>
            </a:endParaRP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2400" b="1" kern="0" dirty="0" smtClean="0">
                <a:cs typeface="ＭＳ Ｐゴシック" charset="0"/>
              </a:rPr>
              <a:t>DINAMISMO</a:t>
            </a:r>
            <a:r>
              <a:rPr lang="es-AR" altLang="es-ES" sz="2400" b="1" kern="0" dirty="0">
                <a:cs typeface="ＭＳ Ｐゴシック" charset="0"/>
              </a:rPr>
              <a:t>: Nuevas variables y beneficios. </a:t>
            </a:r>
          </a:p>
          <a:p>
            <a:pPr marL="185738" indent="0" algn="just">
              <a:buClr>
                <a:schemeClr val="accent1"/>
              </a:buClr>
              <a:buSzPct val="120000"/>
              <a:buNone/>
              <a:defRPr/>
            </a:pPr>
            <a:endParaRPr lang="es-AR" altLang="es-ES" sz="2400" b="1" u="sng" kern="0" dirty="0">
              <a:cs typeface="ＭＳ Ｐゴシック" charset="0"/>
            </a:endParaRPr>
          </a:p>
          <a:p>
            <a:pPr marL="442913" indent="-257175" algn="just">
              <a:lnSpc>
                <a:spcPct val="120000"/>
              </a:lnSpc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2400" b="1" u="sng" kern="0" dirty="0">
                <a:cs typeface="ＭＳ Ｐゴシック" charset="0"/>
              </a:rPr>
              <a:t>SECTORIZACIÓN: Se </a:t>
            </a:r>
            <a:r>
              <a:rPr lang="es-AR" altLang="es-ES" sz="2400" b="1" u="sng" kern="0" dirty="0" smtClean="0">
                <a:cs typeface="ＭＳ Ｐゴシック" charset="0"/>
              </a:rPr>
              <a:t>mantienen </a:t>
            </a:r>
            <a:r>
              <a:rPr lang="es-AR" altLang="es-ES" sz="2400" b="1" u="sng" kern="0" dirty="0">
                <a:cs typeface="ＭＳ Ｐゴシック" charset="0"/>
              </a:rPr>
              <a:t>los beneficios para los sectores críticos, se restringen para los sectores no críticos.</a:t>
            </a: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endParaRPr lang="es-AR" altLang="es-ES" sz="2400" b="1" u="sng" kern="0" dirty="0">
              <a:cs typeface="ＭＳ Ｐゴシック" charset="0"/>
            </a:endParaRP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2400" b="1" u="sng" kern="0" dirty="0">
                <a:cs typeface="ＭＳ Ｐゴシック" charset="0"/>
              </a:rPr>
              <a:t>FACTURACIÓN INTERANUAL: continúa requisito para </a:t>
            </a:r>
            <a:r>
              <a:rPr lang="es-AR" altLang="es-ES" sz="2400" b="1" u="sng" kern="0" dirty="0" smtClean="0">
                <a:cs typeface="ＭＳ Ｐゴシック" charset="0"/>
              </a:rPr>
              <a:t>SIPA</a:t>
            </a: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endParaRPr lang="es-AR" altLang="es-ES" sz="2400" b="1" u="sng" kern="0" dirty="0">
              <a:cs typeface="ＭＳ Ｐゴシック" charset="0"/>
            </a:endParaRPr>
          </a:p>
          <a:p>
            <a:pPr marL="442913" indent="-257175" algn="just">
              <a:buClr>
                <a:schemeClr val="accent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es-AR" altLang="es-ES" sz="2400" b="1" u="sng" kern="0" dirty="0" smtClean="0">
                <a:cs typeface="ＭＳ Ｐゴシック" charset="0"/>
              </a:rPr>
              <a:t>Culminación en diciembre</a:t>
            </a:r>
            <a:endParaRPr lang="es-AR" altLang="es-ES" sz="2400" b="1" kern="0" dirty="0"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319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79268" y="-65314"/>
            <a:ext cx="9797143" cy="1502228"/>
          </a:xfrm>
          <a:ln>
            <a:noFill/>
          </a:ln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es-AR" altLang="es-ES" sz="3600" b="1" u="sng" dirty="0">
                <a:solidFill>
                  <a:schemeClr val="tx2">
                    <a:lumMod val="75000"/>
                  </a:schemeClr>
                </a:solidFill>
              </a:rPr>
              <a:t>3.  NORMAS AFIP </a:t>
            </a:r>
            <a:r>
              <a:rPr lang="es-AR" altLang="es-ES" sz="3600" b="1" u="sng" dirty="0" smtClean="0">
                <a:solidFill>
                  <a:schemeClr val="tx2">
                    <a:lumMod val="75000"/>
                  </a:schemeClr>
                </a:solidFill>
              </a:rPr>
              <a:t>noviembre</a:t>
            </a:r>
            <a:r>
              <a:rPr lang="es-AR" altLang="es-ES" sz="36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AR" altLang="es-ES" sz="3600" b="1" u="sng" dirty="0">
                <a:solidFill>
                  <a:schemeClr val="tx2">
                    <a:lumMod val="75000"/>
                  </a:schemeClr>
                </a:solidFill>
              </a:rPr>
              <a:t>2020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2313" y="3165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47747"/>
              </p:ext>
            </p:extLst>
          </p:nvPr>
        </p:nvGraphicFramePr>
        <p:xfrm>
          <a:off x="1655027" y="1306286"/>
          <a:ext cx="10206143" cy="5328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5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59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792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3223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92965">
                <a:tc>
                  <a:txBody>
                    <a:bodyPr/>
                    <a:lstStyle/>
                    <a:p>
                      <a:pPr algn="ctr"/>
                      <a:endParaRPr lang="es-AR" sz="2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AR" sz="2400" b="1" dirty="0">
                          <a:solidFill>
                            <a:schemeClr val="tx1"/>
                          </a:solidFill>
                        </a:rPr>
                        <a:t>RG (AFIP)</a:t>
                      </a:r>
                    </a:p>
                    <a:p>
                      <a:pPr algn="ctr"/>
                      <a:endParaRPr lang="es-AR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AR" sz="2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AR" sz="2400" b="1" dirty="0">
                          <a:solidFill>
                            <a:schemeClr val="tx1"/>
                          </a:solidFill>
                        </a:rPr>
                        <a:t>BO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AR" sz="2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AR" sz="2400" b="1" dirty="0" smtClean="0">
                          <a:solidFill>
                            <a:schemeClr val="tx1"/>
                          </a:solidFill>
                        </a:rPr>
                        <a:t>APLICACIÓN</a:t>
                      </a:r>
                      <a:endParaRPr lang="es-AR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AR" sz="2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AR" sz="2400" b="1" dirty="0">
                          <a:solidFill>
                            <a:schemeClr val="tx1"/>
                          </a:solidFill>
                        </a:rPr>
                        <a:t>TEMA</a:t>
                      </a: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23898">
                <a:tc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4859</a:t>
                      </a:r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24/11/2020</a:t>
                      </a:r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NOVIEMBRE</a:t>
                      </a:r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es-AR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NUEVA REGISTRACIÓN (VTO. </a:t>
                      </a:r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26/11</a:t>
                      </a:r>
                      <a:r>
                        <a:rPr lang="es-AR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93240">
                <a:tc>
                  <a:txBody>
                    <a:bodyPr/>
                    <a:lstStyle/>
                    <a:p>
                      <a:pPr algn="ctr"/>
                      <a:endParaRPr lang="es-A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es-A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4870</a:t>
                      </a:r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2/12/2020</a:t>
                      </a:r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NOVIEMBRE</a:t>
                      </a:r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ACEPTACIÓN </a:t>
                      </a:r>
                      <a:r>
                        <a:rPr lang="es-AR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CRÉDITO A TASA </a:t>
                      </a:r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SUBSIDIADA </a:t>
                      </a:r>
                    </a:p>
                    <a:p>
                      <a:endParaRPr lang="es-AR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OPCIÓN</a:t>
                      </a:r>
                      <a:r>
                        <a:rPr lang="es-AR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REPRO II</a:t>
                      </a:r>
                      <a:endParaRPr lang="es-AR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78234">
                <a:tc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4871</a:t>
                      </a:r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3/12/2020</a:t>
                      </a:r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A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NOVIEMBRE</a:t>
                      </a:r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BENEFICIOS</a:t>
                      </a:r>
                      <a:r>
                        <a:rPr lang="es-AR" b="1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REDUCCIÓN / POSTERGACION SIPA </a:t>
                      </a:r>
                    </a:p>
                    <a:p>
                      <a:r>
                        <a:rPr lang="es-AR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PLAN ESPECIAL DE PAGOS</a:t>
                      </a:r>
                    </a:p>
                    <a:p>
                      <a:endParaRPr lang="es-A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5947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50856" y="280817"/>
            <a:ext cx="9814783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DA </a:t>
            </a:r>
            <a:r>
              <a:rPr lang="es-AR" altLang="es-ES" sz="3600" b="1" kern="0" dirty="0" smtClean="0">
                <a:cs typeface="ＭＳ Ｐゴシック" charset="0"/>
              </a:rPr>
              <a:t>2086</a:t>
            </a:r>
            <a:r>
              <a:rPr lang="es-AR" altLang="es-ES" sz="3600" b="1" kern="0" dirty="0" smtClean="0">
                <a:cs typeface="ＭＳ Ｐゴシック" charset="0"/>
              </a:rPr>
              <a:t>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57373" y="1358900"/>
            <a:ext cx="10020916" cy="50828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altLang="es-ES" sz="2400" b="1" kern="0" dirty="0">
                <a:cs typeface="ＭＳ Ｐゴシック" charset="0"/>
              </a:rPr>
              <a:t>4.1. NUEVA SECTORIZACIÓN DETALLADA AFIP</a:t>
            </a:r>
          </a:p>
          <a:p>
            <a:pPr marL="0" indent="0">
              <a:buNone/>
            </a:pPr>
            <a:endParaRPr lang="es-AR" altLang="es-ES" sz="2400" b="1" u="sng" kern="0" dirty="0">
              <a:cs typeface="ＭＳ Ｐゴシック" charset="0"/>
            </a:endParaRPr>
          </a:p>
          <a:p>
            <a:pPr marL="0" indent="0">
              <a:buNone/>
            </a:pPr>
            <a:r>
              <a:rPr lang="es-AR" altLang="es-ES" sz="2400" b="1" kern="0" dirty="0">
                <a:cs typeface="ＭＳ Ｐゴシック" charset="0"/>
              </a:rPr>
              <a:t>4.2. BENEFICIO SALARIO COMPLEMENTARIO – RESTRICCIÓN ACTIVIDADES NO CRÍTICAS</a:t>
            </a:r>
          </a:p>
          <a:p>
            <a:pPr marL="0" indent="0">
              <a:buNone/>
            </a:pPr>
            <a:endParaRPr lang="es-AR" altLang="es-ES" sz="2400" b="1" kern="0" dirty="0">
              <a:cs typeface="ＭＳ Ｐゴシック" charset="0"/>
            </a:endParaRPr>
          </a:p>
          <a:p>
            <a:pPr marL="0" indent="0">
              <a:buNone/>
            </a:pPr>
            <a:r>
              <a:rPr lang="es-AR" altLang="es-ES" sz="2400" b="1" kern="0" dirty="0">
                <a:cs typeface="ＭＳ Ｐゴシック" charset="0"/>
              </a:rPr>
              <a:t>4.3. BENEFICIO SEGURIDAD SOCIAL: NUEVOS REQUISITOS</a:t>
            </a:r>
          </a:p>
          <a:p>
            <a:pPr marL="0" indent="0">
              <a:buNone/>
            </a:pPr>
            <a:endParaRPr lang="es-AR" altLang="es-ES" sz="2400" b="1" kern="0" dirty="0">
              <a:cs typeface="ＭＳ Ｐゴシック" charset="0"/>
            </a:endParaRPr>
          </a:p>
          <a:p>
            <a:pPr marL="0" indent="0">
              <a:buNone/>
            </a:pPr>
            <a:r>
              <a:rPr lang="es-AR" altLang="es-ES" sz="2400" b="1" kern="0" dirty="0">
                <a:cs typeface="ＭＳ Ｐゴシック" charset="0"/>
              </a:rPr>
              <a:t>4.4. BENEFICIO CREDITO A TASA SUBSIDIADA. </a:t>
            </a:r>
            <a:r>
              <a:rPr lang="es-AR" altLang="es-ES" sz="2400" b="1" u="sng" kern="0" dirty="0">
                <a:cs typeface="ＭＳ Ｐゴシック" charset="0"/>
              </a:rPr>
              <a:t>RES MDP </a:t>
            </a:r>
            <a:r>
              <a:rPr lang="es-AR" altLang="es-ES" sz="2400" b="1" u="sng" kern="0" dirty="0" smtClean="0">
                <a:cs typeface="ＭＳ Ｐゴシック" charset="0"/>
              </a:rPr>
              <a:t>491/20 + 640/20 </a:t>
            </a:r>
            <a:endParaRPr lang="es-AR" altLang="es-ES" sz="2400" b="1" u="sng" kern="0" dirty="0">
              <a:cs typeface="ＭＳ Ｐゴシック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47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50856" y="280817"/>
            <a:ext cx="9814783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PROGRAMA ATP : DA </a:t>
            </a:r>
            <a:r>
              <a:rPr lang="es-AR" altLang="es-ES" sz="3600" b="1" kern="0" dirty="0" smtClean="0">
                <a:cs typeface="ＭＳ Ｐゴシック" charset="0"/>
              </a:rPr>
              <a:t>2086 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52181" y="1391852"/>
            <a:ext cx="10419135" cy="50828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800" b="1" dirty="0"/>
              <a:t>4.1. SECTORIZACIÓN </a:t>
            </a:r>
            <a:r>
              <a:rPr lang="es-AR" sz="2800" b="1" dirty="0" smtClean="0"/>
              <a:t>DETALLADA-NOVIEMBRE </a:t>
            </a:r>
            <a:r>
              <a:rPr lang="es-AR" sz="2800" b="1" dirty="0"/>
              <a:t>2020</a:t>
            </a:r>
          </a:p>
          <a:p>
            <a:pPr marL="0" indent="0" algn="just">
              <a:buNone/>
            </a:pPr>
            <a:endParaRPr lang="es-AR" sz="2400" b="1" dirty="0"/>
          </a:p>
          <a:p>
            <a:pPr algn="just"/>
            <a:r>
              <a:rPr lang="es-AR" sz="2400" b="1" u="sng" dirty="0"/>
              <a:t>LA AFIP </a:t>
            </a:r>
            <a:r>
              <a:rPr lang="es-AR" sz="2400" b="1" u="sng" dirty="0" smtClean="0"/>
              <a:t>actualizó (*) </a:t>
            </a:r>
            <a:r>
              <a:rPr lang="es-AR" sz="2400" u="sng" dirty="0" smtClean="0"/>
              <a:t>e</a:t>
            </a:r>
            <a:r>
              <a:rPr lang="es-ES" sz="2400" dirty="0" smtClean="0"/>
              <a:t>l </a:t>
            </a:r>
            <a:r>
              <a:rPr lang="es-ES" sz="2400" dirty="0"/>
              <a:t>listado de "Actividades afectadas en forma </a:t>
            </a:r>
            <a:r>
              <a:rPr lang="es-ES" sz="2400" dirty="0" smtClean="0"/>
              <a:t>crítica“. Ahora se </a:t>
            </a:r>
            <a:r>
              <a:rPr lang="es-ES" sz="2400" dirty="0"/>
              <a:t>encuentra publicado en el </a:t>
            </a:r>
            <a:r>
              <a:rPr lang="es-ES" sz="2400" dirty="0" err="1"/>
              <a:t>Micrositio</a:t>
            </a:r>
            <a:r>
              <a:rPr lang="es-ES" sz="2400" dirty="0"/>
              <a:t> "</a:t>
            </a:r>
            <a:r>
              <a:rPr lang="es-ES" sz="2400" b="1" dirty="0"/>
              <a:t>Medidas de </a:t>
            </a:r>
            <a:r>
              <a:rPr lang="es-ES" sz="2400" b="1" dirty="0" smtClean="0"/>
              <a:t>Alivio</a:t>
            </a:r>
            <a:r>
              <a:rPr lang="es-ES" sz="2400" dirty="0" smtClean="0"/>
              <a:t>" </a:t>
            </a:r>
            <a:r>
              <a:rPr lang="es-ES" sz="2400" dirty="0"/>
              <a:t>dentro de la opción "Programa ATP" &gt; "Requisitos". </a:t>
            </a:r>
            <a:endParaRPr lang="es-ES" sz="2400" dirty="0" smtClean="0"/>
          </a:p>
          <a:p>
            <a:pPr algn="just"/>
            <a:endParaRPr lang="es-AR" sz="2400" b="1" u="sng" dirty="0"/>
          </a:p>
          <a:p>
            <a:pPr algn="just"/>
            <a:r>
              <a:rPr lang="es-AR" sz="2400" b="1" u="sng" dirty="0"/>
              <a:t>ID 25328943 (21/10/20</a:t>
            </a:r>
            <a:r>
              <a:rPr lang="es-AR" sz="2400" b="1" u="sng" dirty="0" smtClean="0"/>
              <a:t>) ACTUALIZADO 18/11/20</a:t>
            </a:r>
          </a:p>
          <a:p>
            <a:pPr algn="just"/>
            <a:endParaRPr lang="es-AR" sz="2400" b="1" u="sng" dirty="0"/>
          </a:p>
          <a:p>
            <a:pPr marL="0" indent="0" algn="just">
              <a:buNone/>
            </a:pPr>
            <a:r>
              <a:rPr lang="es-AR" sz="1000" b="1" u="sng" dirty="0"/>
              <a:t>(*) </a:t>
            </a:r>
            <a:r>
              <a:rPr lang="es-AR" sz="1000" b="1" u="sng" dirty="0" smtClean="0"/>
              <a:t>https</a:t>
            </a:r>
            <a:r>
              <a:rPr lang="es-AR" sz="1000" b="1" u="sng" dirty="0"/>
              <a:t>://www.afip.gob.ar/medidas-de-alivio/medidas/programa-atp/documentos/Listado-actividades-ATP.pdf</a:t>
            </a:r>
          </a:p>
          <a:p>
            <a:pPr marL="0" indent="0" algn="just">
              <a:buNone/>
            </a:pPr>
            <a:endParaRPr lang="es-AR" sz="2400" b="1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668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29855" y="155626"/>
            <a:ext cx="9824652" cy="1219679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600" b="1" kern="0" dirty="0">
                <a:cs typeface="ＭＳ Ｐゴシック" charset="0"/>
              </a:rPr>
              <a:t> 4. NOVEDADES (salario complementario)</a:t>
            </a:r>
            <a:endParaRPr lang="es-ES" sz="3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60494" y="1375305"/>
            <a:ext cx="10731506" cy="52324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endParaRPr lang="es-AR" sz="2400" b="1" u="sng" dirty="0"/>
          </a:p>
          <a:p>
            <a:pPr marL="0" indent="0" algn="just">
              <a:buNone/>
            </a:pPr>
            <a:r>
              <a:rPr lang="es-AR" sz="2400" b="1" u="sng" dirty="0"/>
              <a:t>4.2. Cambios para </a:t>
            </a:r>
            <a:r>
              <a:rPr lang="es-AR" sz="2400" b="1" u="sng" dirty="0" smtClean="0"/>
              <a:t>NOVIEMBRE:</a:t>
            </a:r>
            <a:endParaRPr lang="es-AR" sz="2400" b="1" u="sng" dirty="0"/>
          </a:p>
          <a:p>
            <a:pPr marL="0" indent="0" algn="just">
              <a:buNone/>
            </a:pPr>
            <a:r>
              <a:rPr lang="es-AR" dirty="0"/>
              <a:t> </a:t>
            </a:r>
          </a:p>
          <a:p>
            <a:pPr algn="just"/>
            <a:r>
              <a:rPr lang="es-AR" b="1" u="sng" dirty="0" smtClean="0"/>
              <a:t>SE MANTIENE LA EXCLUSIÓN DEL BENEFICIO A ACTIVIDADES </a:t>
            </a:r>
            <a:r>
              <a:rPr lang="es-AR" b="1" u="sng" dirty="0"/>
              <a:t>NO CRÍTICAS</a:t>
            </a:r>
          </a:p>
          <a:p>
            <a:pPr algn="just"/>
            <a:endParaRPr lang="es-AR" b="1" dirty="0"/>
          </a:p>
          <a:p>
            <a:pPr algn="just"/>
            <a:r>
              <a:rPr lang="es-AR" dirty="0"/>
              <a:t>Base salario </a:t>
            </a:r>
            <a:r>
              <a:rPr lang="es-AR" dirty="0" smtClean="0"/>
              <a:t>OCTUBRE/20 </a:t>
            </a:r>
            <a:r>
              <a:rPr lang="es-AR" dirty="0"/>
              <a:t>(antes </a:t>
            </a:r>
            <a:r>
              <a:rPr lang="es-AR" dirty="0" smtClean="0"/>
              <a:t>SETIEMBRE)</a:t>
            </a:r>
            <a:endParaRPr lang="es-AR" dirty="0"/>
          </a:p>
          <a:p>
            <a:pPr algn="just"/>
            <a:endParaRPr lang="es-AR" dirty="0"/>
          </a:p>
          <a:p>
            <a:pPr algn="just"/>
            <a:r>
              <a:rPr lang="es-AR" dirty="0"/>
              <a:t>Variación nominal de la facturación </a:t>
            </a:r>
            <a:r>
              <a:rPr lang="es-AR" b="1" dirty="0"/>
              <a:t>negativa</a:t>
            </a:r>
            <a:r>
              <a:rPr lang="es-AR" dirty="0"/>
              <a:t> entre </a:t>
            </a:r>
            <a:r>
              <a:rPr lang="es-AR" dirty="0" smtClean="0"/>
              <a:t>OCTUBRE </a:t>
            </a:r>
            <a:r>
              <a:rPr lang="es-AR" dirty="0"/>
              <a:t>2020/2019 (antes </a:t>
            </a:r>
            <a:r>
              <a:rPr lang="es-AR" dirty="0" smtClean="0"/>
              <a:t>SETIEMBRE).</a:t>
            </a:r>
            <a:endParaRPr lang="es-AR" dirty="0"/>
          </a:p>
          <a:p>
            <a:pPr algn="just"/>
            <a:endParaRPr lang="es-AR" dirty="0"/>
          </a:p>
          <a:p>
            <a:pPr algn="just"/>
            <a:r>
              <a:rPr lang="es-AR" dirty="0"/>
              <a:t>Inicio de actividad 1/1/19 al 30/11/19, se compara </a:t>
            </a:r>
            <a:r>
              <a:rPr lang="es-AR" dirty="0" smtClean="0"/>
              <a:t>10/20 </a:t>
            </a:r>
            <a:r>
              <a:rPr lang="es-AR" dirty="0"/>
              <a:t>con 12/19</a:t>
            </a:r>
          </a:p>
          <a:p>
            <a:pPr algn="just"/>
            <a:endParaRPr lang="es-AR" dirty="0"/>
          </a:p>
          <a:p>
            <a:pPr algn="just"/>
            <a:r>
              <a:rPr lang="es-AR" dirty="0"/>
              <a:t>Inicio de actividad desde 1/12/19: beneficio automático</a:t>
            </a:r>
          </a:p>
          <a:p>
            <a:pPr algn="just"/>
            <a:endParaRPr lang="es-AR" dirty="0"/>
          </a:p>
          <a:p>
            <a:pPr algn="just"/>
            <a:r>
              <a:rPr lang="es-AR" dirty="0"/>
              <a:t>Tope sueldo bruto $140.000 (=)</a:t>
            </a:r>
          </a:p>
          <a:p>
            <a:pPr algn="just"/>
            <a:endParaRPr lang="es-AR" dirty="0"/>
          </a:p>
          <a:p>
            <a:pPr algn="just"/>
            <a:endParaRPr lang="es-AR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211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72923D-FDDD-43A4-98C5-0A873DDAE1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52181" y="144585"/>
            <a:ext cx="10858844" cy="1304081"/>
          </a:xfrm>
          <a:ln>
            <a:noFill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es-AR" altLang="es-ES" sz="3200" b="1" kern="0" dirty="0">
                <a:cs typeface="ＭＳ Ｐゴシック" charset="0"/>
              </a:rPr>
              <a:t> 4. </a:t>
            </a:r>
            <a:r>
              <a:rPr lang="es-AR" altLang="es-ES" sz="2800" b="1" kern="0" dirty="0">
                <a:cs typeface="ＭＳ Ｐゴシック" charset="0"/>
              </a:rPr>
              <a:t>NOVEDADES</a:t>
            </a:r>
            <a:r>
              <a:rPr lang="es-AR" altLang="es-ES" sz="3200" b="1" kern="0" dirty="0">
                <a:cs typeface="ＭＳ Ｐゴシック" charset="0"/>
              </a:rPr>
              <a:t> (salario complementario </a:t>
            </a:r>
            <a:r>
              <a:rPr lang="es-AR" altLang="es-ES" sz="3200" b="1" kern="0" dirty="0" smtClean="0">
                <a:cs typeface="ＭＳ Ｐゴシック" charset="0"/>
              </a:rPr>
              <a:t>NOVIEMBRE) </a:t>
            </a:r>
            <a:endParaRPr lang="es-ES" sz="3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71" name="Marcador de contenido 2">
            <a:extLst>
              <a:ext uri="{FF2B5EF4-FFF2-40B4-BE49-F238E27FC236}">
                <a16:creationId xmlns:a16="http://schemas.microsoft.com/office/drawing/2014/main" xmlns="" id="{45EFCA8E-D130-4472-8368-F8E2DBE2C3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52181" y="1458190"/>
            <a:ext cx="10858843" cy="5149515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s-AR" sz="7600" b="1" dirty="0"/>
              <a:t>4.2.1. </a:t>
            </a:r>
            <a:r>
              <a:rPr lang="es-AR" sz="7600" b="1" u="sng" dirty="0"/>
              <a:t>SOLO EMPRESAS QUE DESARROLLAN ACTIVIDADES AFECTADAS EN FORMA CRÍTICA</a:t>
            </a:r>
            <a:r>
              <a:rPr lang="es-AR" sz="7600" b="1" dirty="0"/>
              <a:t>:</a:t>
            </a:r>
            <a:endParaRPr lang="es-AR" sz="7200" b="1" u="sng" dirty="0"/>
          </a:p>
          <a:p>
            <a:pPr indent="0" algn="just">
              <a:lnSpc>
                <a:spcPct val="120000"/>
              </a:lnSpc>
              <a:buNone/>
            </a:pPr>
            <a:r>
              <a:rPr lang="es-AR" sz="7200" b="1" u="sng" dirty="0"/>
              <a:t>CONDICIONES:</a:t>
            </a:r>
          </a:p>
          <a:p>
            <a:pPr indent="0" algn="just">
              <a:lnSpc>
                <a:spcPct val="120000"/>
              </a:lnSpc>
            </a:pPr>
            <a:r>
              <a:rPr lang="es-AR" sz="7200" dirty="0"/>
              <a:t>Se otorga con </a:t>
            </a:r>
            <a:r>
              <a:rPr lang="es-AR" sz="7200" b="1" dirty="0"/>
              <a:t>independencia de la cantidad de trabajadores.</a:t>
            </a:r>
          </a:p>
          <a:p>
            <a:pPr indent="0" algn="just">
              <a:lnSpc>
                <a:spcPct val="120000"/>
              </a:lnSpc>
            </a:pPr>
            <a:endParaRPr lang="es-AR" sz="7200" dirty="0"/>
          </a:p>
          <a:p>
            <a:pPr indent="0" algn="just">
              <a:lnSpc>
                <a:spcPct val="120000"/>
              </a:lnSpc>
              <a:buNone/>
            </a:pPr>
            <a:r>
              <a:rPr lang="es-AR" sz="7200" b="1" u="sng" dirty="0"/>
              <a:t>IMPORTE:</a:t>
            </a:r>
          </a:p>
          <a:p>
            <a:pPr indent="0" algn="just">
              <a:lnSpc>
                <a:spcPct val="120000"/>
              </a:lnSpc>
              <a:buNone/>
            </a:pPr>
            <a:r>
              <a:rPr lang="es-AR" sz="7200" dirty="0"/>
              <a:t>i. El Salario Neto resulta equivalente al </a:t>
            </a:r>
            <a:r>
              <a:rPr lang="es-AR" sz="7200" b="1" dirty="0"/>
              <a:t>83% </a:t>
            </a:r>
            <a:r>
              <a:rPr lang="es-AR" sz="7200" dirty="0"/>
              <a:t>de la Remuneración Bruta devengada en </a:t>
            </a:r>
            <a:r>
              <a:rPr lang="es-AR" sz="7200" b="1" dirty="0" smtClean="0"/>
              <a:t>OCTUBRE </a:t>
            </a:r>
            <a:r>
              <a:rPr lang="es-AR" sz="7200" b="1" dirty="0"/>
              <a:t>de 2020</a:t>
            </a:r>
            <a:r>
              <a:rPr lang="es-AR" sz="7200" dirty="0"/>
              <a:t>.</a:t>
            </a:r>
          </a:p>
          <a:p>
            <a:pPr indent="0" algn="just">
              <a:lnSpc>
                <a:spcPct val="120000"/>
              </a:lnSpc>
              <a:buNone/>
            </a:pPr>
            <a:r>
              <a:rPr lang="es-AR" sz="7200" dirty="0"/>
              <a:t>ii. El Salario Complementario a asignar debe resultar equivalente al 50% del Salario Neto del punto i).</a:t>
            </a:r>
          </a:p>
          <a:p>
            <a:pPr indent="0" algn="just">
              <a:lnSpc>
                <a:spcPct val="120000"/>
              </a:lnSpc>
              <a:buNone/>
            </a:pPr>
            <a:r>
              <a:rPr lang="es-AR" sz="7200" dirty="0"/>
              <a:t>iii. </a:t>
            </a:r>
            <a:r>
              <a:rPr lang="es-AR" sz="7200" b="1" dirty="0"/>
              <a:t>El resultado no podrá ser inferior a la suma equivalente a </a:t>
            </a:r>
            <a:r>
              <a:rPr lang="es-AR" sz="7200" b="1" dirty="0" smtClean="0"/>
              <a:t>1SMVyM (ANTES 1,25) ni </a:t>
            </a:r>
            <a:r>
              <a:rPr lang="es-AR" sz="7200" b="1" dirty="0"/>
              <a:t>superior a </a:t>
            </a:r>
            <a:r>
              <a:rPr lang="es-AR" sz="7200" b="1" dirty="0" smtClean="0"/>
              <a:t>1,5 </a:t>
            </a:r>
            <a:r>
              <a:rPr lang="es-AR" sz="7200" b="1" dirty="0" err="1" smtClean="0"/>
              <a:t>SMVyM</a:t>
            </a:r>
            <a:r>
              <a:rPr lang="es-AR" sz="7200" b="1" dirty="0" smtClean="0"/>
              <a:t> (ANTES 2)</a:t>
            </a:r>
            <a:r>
              <a:rPr lang="es-AR" sz="7200" dirty="0" smtClean="0"/>
              <a:t>.</a:t>
            </a:r>
            <a:endParaRPr lang="es-AR" sz="7200" dirty="0"/>
          </a:p>
          <a:p>
            <a:pPr indent="0" algn="just">
              <a:lnSpc>
                <a:spcPct val="120000"/>
              </a:lnSpc>
              <a:buNone/>
            </a:pPr>
            <a:r>
              <a:rPr lang="es-AR" sz="7200" dirty="0"/>
              <a:t>iv. La suma del Salario Complementario de acuerdo al punto iii. no podrá arrojar como resultado que el trabajador obtenga un beneficio superior a su Salario Neto del mes </a:t>
            </a:r>
            <a:r>
              <a:rPr lang="es-AR" sz="7200" b="1" dirty="0"/>
              <a:t>de </a:t>
            </a:r>
            <a:r>
              <a:rPr lang="es-AR" sz="7200" b="1" dirty="0" smtClean="0"/>
              <a:t>OCTUBRE </a:t>
            </a:r>
            <a:r>
              <a:rPr lang="es-AR" sz="7200" b="1" dirty="0"/>
              <a:t>de 2020</a:t>
            </a:r>
            <a:r>
              <a:rPr lang="es-AR" sz="7200" dirty="0"/>
              <a:t>.</a:t>
            </a:r>
          </a:p>
          <a:p>
            <a:pPr indent="0">
              <a:lnSpc>
                <a:spcPct val="120000"/>
              </a:lnSpc>
              <a:buNone/>
            </a:pPr>
            <a:endParaRPr lang="es-AR" sz="64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5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6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7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8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1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57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allax">
    <a:dk1>
      <a:sysClr val="windowText" lastClr="000000"/>
    </a:dk1>
    <a:lt1>
      <a:sysClr val="window" lastClr="FFFFFF"/>
    </a:lt1>
    <a:dk2>
      <a:srgbClr val="212121"/>
    </a:dk2>
    <a:lt2>
      <a:srgbClr val="CDD0D1"/>
    </a:lt2>
    <a:accent1>
      <a:srgbClr val="8BB434"/>
    </a:accent1>
    <a:accent2>
      <a:srgbClr val="33A583"/>
    </a:accent2>
    <a:accent3>
      <a:srgbClr val="3594B4"/>
    </a:accent3>
    <a:accent4>
      <a:srgbClr val="6063B4"/>
    </a:accent4>
    <a:accent5>
      <a:srgbClr val="D35731"/>
    </a:accent5>
    <a:accent6>
      <a:srgbClr val="EBAC4B"/>
    </a:accent6>
    <a:hlink>
      <a:srgbClr val="65AD30"/>
    </a:hlink>
    <a:folHlink>
      <a:srgbClr val="8ED2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5906</TotalTime>
  <Words>2967</Words>
  <Application>Microsoft Office PowerPoint</Application>
  <PresentationFormat>Panorámica</PresentationFormat>
  <Paragraphs>545</Paragraphs>
  <Slides>34</Slides>
  <Notes>33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7" baseType="lpstr">
      <vt:lpstr>ＭＳ Ｐゴシック</vt:lpstr>
      <vt:lpstr>ＭＳ Ｐゴシック</vt:lpstr>
      <vt:lpstr>Arial</vt:lpstr>
      <vt:lpstr>Arial Black</vt:lpstr>
      <vt:lpstr>Arial Narrow</vt:lpstr>
      <vt:lpstr>BatangChe</vt:lpstr>
      <vt:lpstr>Calibri</vt:lpstr>
      <vt:lpstr>Century Gothic</vt:lpstr>
      <vt:lpstr>Tahoma</vt:lpstr>
      <vt:lpstr>Times New Roman</vt:lpstr>
      <vt:lpstr>Verdana</vt:lpstr>
      <vt:lpstr>Wingdings</vt:lpstr>
      <vt:lpstr>Parallax</vt:lpstr>
      <vt:lpstr>PROGRAMA DE ASISTENCIA DE EMERGENCIA AL TRABAJO Y LA PRODUCCION - SITUACIÓN  GENERAL ACTUAL</vt:lpstr>
      <vt:lpstr>HOJA DE RUTA</vt:lpstr>
      <vt:lpstr>1. BENEFICIOS CONCRETOS </vt:lpstr>
      <vt:lpstr> 2. SITUACIÓN ACTUAL DEL PROGRAMA </vt:lpstr>
      <vt:lpstr>3.  NORMAS AFIP noviembre 2020</vt:lpstr>
      <vt:lpstr> 4. NOVEDADES PROGRAMA ATP : DA 2086 </vt:lpstr>
      <vt:lpstr> 4. NOVEDADES PROGRAMA ATP : DA 2086 </vt:lpstr>
      <vt:lpstr> 4. NOVEDADES (salario complementario)</vt:lpstr>
      <vt:lpstr> 4. NOVEDADES (salario complementario NOVIEMBRE) </vt:lpstr>
      <vt:lpstr> 4. NOVEDADES PROGRAMA ATP : DA 2086 </vt:lpstr>
      <vt:lpstr> 4. NOVEDADES PROGRAMA ATP : DA 2086 </vt:lpstr>
      <vt:lpstr> 4. NOVEDADES PROGRAMA ATP : DA 2086 </vt:lpstr>
      <vt:lpstr> 4. NOVEDADES PROGRAMA ATP : DA 2086 </vt:lpstr>
      <vt:lpstr> 4. NOVEDADES PROGRAMA ATP : DA 2086 </vt:lpstr>
      <vt:lpstr> 4. NOVEDADES PROGRAMA ATP : RES 640 MDP </vt:lpstr>
      <vt:lpstr> 4. NOVEDADES PROGRAMA ATP : RES 640 MDP </vt:lpstr>
      <vt:lpstr> 4. NOVEDADES PROGRAMA ATP : RES 640 MDP </vt:lpstr>
      <vt:lpstr> 4. NOVEDADES PROGRAMA ATP : RES 640 MDP </vt:lpstr>
      <vt:lpstr> 4. NOVEDADES PROGRAMA ATP : RES 640 MDP </vt:lpstr>
      <vt:lpstr> 4. NOVEDADES PROGRAMA ATP : RES 640 MDP </vt:lpstr>
      <vt:lpstr>5. Normas AFIP - RG 4871 (B.O. 3/12/20)</vt:lpstr>
      <vt:lpstr>5. Normas AFIP - RG 4871  (B.O. 3/12/20)</vt:lpstr>
      <vt:lpstr>5. Normas AFIP - RG 4871 (B.O. 3/12/20)</vt:lpstr>
      <vt:lpstr>5. Normas AFIP RG 4734 + 4757+4788 + 4811+ 4833 + 4854 + 4871</vt:lpstr>
      <vt:lpstr>5. Normas AFIP RG 4734 + 4757+4788 + 4811+ 4833 + 4854 + 4871</vt:lpstr>
      <vt:lpstr> 5. Normas AFIP RG 4734 + 4757+4788 + 4811+ 4833 + 4854 + 4871 </vt:lpstr>
      <vt:lpstr>6. Normas AFIP - RG 4870  (B.O.2/12/20)</vt:lpstr>
      <vt:lpstr>6. Normas AFIP - RG 4870  (B.O.2/12/20)</vt:lpstr>
      <vt:lpstr>6. Normas AFIP - RG 4870  (B.O.2/12/20)</vt:lpstr>
      <vt:lpstr>7. PROGRAMA “REPRO 2”  RES 983/20 MTEySS (B.O.13/11/20)</vt:lpstr>
      <vt:lpstr>7. Programa “REPRO 2”  RES 983/20 MTEySS (B.O.13/11/20)</vt:lpstr>
      <vt:lpstr>7. Programa “REPRO 2”  RES 1565/20 MTEySS (B.O.1/12/20)</vt:lpstr>
      <vt:lpstr>8. FUTURO</vt:lpstr>
      <vt:lpstr>MUCHAS GRACIAS  POR SU ATENCIÓN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Leandro D. Pais</dc:creator>
  <cp:lastModifiedBy>Cuenta Microsoft</cp:lastModifiedBy>
  <cp:revision>709</cp:revision>
  <cp:lastPrinted>2020-12-02T16:50:37Z</cp:lastPrinted>
  <dcterms:created xsi:type="dcterms:W3CDTF">2020-03-03T17:39:29Z</dcterms:created>
  <dcterms:modified xsi:type="dcterms:W3CDTF">2020-12-07T00:27:47Z</dcterms:modified>
</cp:coreProperties>
</file>